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0" r:id="rId4"/>
    <p:sldId id="283" r:id="rId5"/>
    <p:sldId id="284" r:id="rId6"/>
    <p:sldId id="269" r:id="rId7"/>
    <p:sldId id="268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FF66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36" autoAdjust="0"/>
  </p:normalViewPr>
  <p:slideViewPr>
    <p:cSldViewPr>
      <p:cViewPr>
        <p:scale>
          <a:sx n="66" d="100"/>
          <a:sy n="66" d="100"/>
        </p:scale>
        <p:origin x="-6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March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Collies</c:v>
                </c:pt>
                <c:pt idx="1">
                  <c:v>Beagles</c:v>
                </c:pt>
                <c:pt idx="2">
                  <c:v>Poodles</c:v>
                </c:pt>
                <c:pt idx="3">
                  <c:v>Goldens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April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Collies</c:v>
                </c:pt>
                <c:pt idx="1">
                  <c:v>Beagles</c:v>
                </c:pt>
                <c:pt idx="2">
                  <c:v>Poodles</c:v>
                </c:pt>
                <c:pt idx="3">
                  <c:v>Goldens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Collies</c:v>
                </c:pt>
                <c:pt idx="1">
                  <c:v>Beagles</c:v>
                </c:pt>
                <c:pt idx="2">
                  <c:v>Poodles</c:v>
                </c:pt>
                <c:pt idx="3">
                  <c:v>Goldens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886912"/>
        <c:axId val="132888448"/>
      </c:lineChart>
      <c:catAx>
        <c:axId val="132886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2888448"/>
        <c:crosses val="autoZero"/>
        <c:auto val="1"/>
        <c:lblAlgn val="ctr"/>
        <c:lblOffset val="100"/>
        <c:noMultiLvlLbl val="0"/>
      </c:catAx>
      <c:valAx>
        <c:axId val="13288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886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1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9F478-BDF4-4B74-A309-855BAB8CD8C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EFFDEA0-B350-491B-B573-EFAA247E6544}">
      <dgm:prSet/>
      <dgm:spPr/>
      <dgm:t>
        <a:bodyPr/>
        <a:lstStyle/>
        <a:p>
          <a:pPr rtl="0"/>
          <a:r>
            <a:rPr lang="en-US" dirty="0" smtClean="0"/>
            <a:t>Adoption</a:t>
          </a:r>
          <a:endParaRPr lang="en-US" dirty="0"/>
        </a:p>
      </dgm:t>
    </dgm:pt>
    <dgm:pt modelId="{B6A613C9-EDB9-4662-B301-0ABBBEFF2C71}" type="parTrans" cxnId="{1C732443-0C6E-4839-B182-5EBC28105B10}">
      <dgm:prSet/>
      <dgm:spPr/>
      <dgm:t>
        <a:bodyPr/>
        <a:lstStyle/>
        <a:p>
          <a:endParaRPr lang="en-US"/>
        </a:p>
      </dgm:t>
    </dgm:pt>
    <dgm:pt modelId="{AE187856-8EC8-4D80-A759-835ED8A44C80}" type="sibTrans" cxnId="{1C732443-0C6E-4839-B182-5EBC28105B10}">
      <dgm:prSet/>
      <dgm:spPr/>
      <dgm:t>
        <a:bodyPr/>
        <a:lstStyle/>
        <a:p>
          <a:endParaRPr lang="en-US"/>
        </a:p>
      </dgm:t>
    </dgm:pt>
    <dgm:pt modelId="{CB9BFDA4-D014-4A1F-AD38-5FB259BA4937}">
      <dgm:prSet/>
      <dgm:spPr/>
      <dgm:t>
        <a:bodyPr/>
        <a:lstStyle/>
        <a:p>
          <a:pPr rtl="0"/>
          <a:r>
            <a:rPr lang="en-US" smtClean="0"/>
            <a:t>Rescue</a:t>
          </a:r>
          <a:endParaRPr lang="en-US"/>
        </a:p>
      </dgm:t>
    </dgm:pt>
    <dgm:pt modelId="{FCFED284-0F54-4F2D-9AD2-C1CAEA2F8BB0}" type="parTrans" cxnId="{61087199-345A-4A24-9C10-64336E3477E0}">
      <dgm:prSet/>
      <dgm:spPr/>
      <dgm:t>
        <a:bodyPr/>
        <a:lstStyle/>
        <a:p>
          <a:endParaRPr lang="en-US"/>
        </a:p>
      </dgm:t>
    </dgm:pt>
    <dgm:pt modelId="{10AB3833-A2FB-4E01-B03B-17F90F7E5C3F}" type="sibTrans" cxnId="{61087199-345A-4A24-9C10-64336E3477E0}">
      <dgm:prSet/>
      <dgm:spPr/>
      <dgm:t>
        <a:bodyPr/>
        <a:lstStyle/>
        <a:p>
          <a:endParaRPr lang="en-US"/>
        </a:p>
      </dgm:t>
    </dgm:pt>
    <dgm:pt modelId="{7BC2304B-DABC-405E-A5CD-BA912E44AA2A}">
      <dgm:prSet/>
      <dgm:spPr/>
      <dgm:t>
        <a:bodyPr/>
        <a:lstStyle/>
        <a:p>
          <a:pPr rtl="0"/>
          <a:r>
            <a:rPr lang="en-US" smtClean="0"/>
            <a:t>Public Health</a:t>
          </a:r>
          <a:endParaRPr lang="en-US"/>
        </a:p>
      </dgm:t>
    </dgm:pt>
    <dgm:pt modelId="{B6BA4D03-0D14-4D1D-AA61-73C66685F209}" type="parTrans" cxnId="{C4F904F8-BFD5-4BBD-B59A-6CBB0CDF85FC}">
      <dgm:prSet/>
      <dgm:spPr/>
      <dgm:t>
        <a:bodyPr/>
        <a:lstStyle/>
        <a:p>
          <a:endParaRPr lang="en-US"/>
        </a:p>
      </dgm:t>
    </dgm:pt>
    <dgm:pt modelId="{5FA92EF2-C8BD-413D-BCF4-64B4EAF21342}" type="sibTrans" cxnId="{C4F904F8-BFD5-4BBD-B59A-6CBB0CDF85FC}">
      <dgm:prSet/>
      <dgm:spPr/>
      <dgm:t>
        <a:bodyPr/>
        <a:lstStyle/>
        <a:p>
          <a:endParaRPr lang="en-US"/>
        </a:p>
      </dgm:t>
    </dgm:pt>
    <dgm:pt modelId="{BCD480B0-14B3-48B2-AA54-866FF94C9A5D}">
      <dgm:prSet/>
      <dgm:spPr/>
      <dgm:t>
        <a:bodyPr/>
        <a:lstStyle/>
        <a:p>
          <a:pPr rtl="0"/>
          <a:r>
            <a:rPr lang="en-US" smtClean="0"/>
            <a:t>Wildlife</a:t>
          </a:r>
          <a:endParaRPr lang="en-US"/>
        </a:p>
      </dgm:t>
    </dgm:pt>
    <dgm:pt modelId="{646D8030-0014-4EA6-B45B-51C4E03B2051}" type="parTrans" cxnId="{D590E5F2-9254-4F25-A634-A41FC7F4FBA7}">
      <dgm:prSet/>
      <dgm:spPr/>
      <dgm:t>
        <a:bodyPr/>
        <a:lstStyle/>
        <a:p>
          <a:endParaRPr lang="en-US"/>
        </a:p>
      </dgm:t>
    </dgm:pt>
    <dgm:pt modelId="{F000D9C9-5B41-4CAA-9FFC-D478A8967F0B}" type="sibTrans" cxnId="{D590E5F2-9254-4F25-A634-A41FC7F4FBA7}">
      <dgm:prSet/>
      <dgm:spPr/>
      <dgm:t>
        <a:bodyPr/>
        <a:lstStyle/>
        <a:p>
          <a:endParaRPr lang="en-US"/>
        </a:p>
      </dgm:t>
    </dgm:pt>
    <dgm:pt modelId="{9CA8E6F1-F333-4C5E-94D5-BF2CBBA8F186}" type="pres">
      <dgm:prSet presAssocID="{BCC9F478-BDF4-4B74-A309-855BAB8CD8CA}" presName="compositeShape" presStyleCnt="0">
        <dgm:presLayoutVars>
          <dgm:dir/>
          <dgm:resizeHandles/>
        </dgm:presLayoutVars>
      </dgm:prSet>
      <dgm:spPr/>
    </dgm:pt>
    <dgm:pt modelId="{74454BDE-8780-4759-972E-5076784CC962}" type="pres">
      <dgm:prSet presAssocID="{BCC9F478-BDF4-4B74-A309-855BAB8CD8CA}" presName="pyramid" presStyleLbl="node1" presStyleIdx="0" presStyleCnt="1"/>
      <dgm:spPr/>
    </dgm:pt>
    <dgm:pt modelId="{6A2BA889-C72C-4C22-A1C1-9D8A0AF99DC2}" type="pres">
      <dgm:prSet presAssocID="{BCC9F478-BDF4-4B74-A309-855BAB8CD8CA}" presName="theList" presStyleCnt="0"/>
      <dgm:spPr/>
    </dgm:pt>
    <dgm:pt modelId="{CC154CD2-A40C-4D81-B74F-27388FA72A1D}" type="pres">
      <dgm:prSet presAssocID="{6EFFDEA0-B350-491B-B573-EFAA247E6544}" presName="aNode" presStyleLbl="fgAcc1" presStyleIdx="0" presStyleCnt="4">
        <dgm:presLayoutVars>
          <dgm:bulletEnabled val="1"/>
        </dgm:presLayoutVars>
      </dgm:prSet>
      <dgm:spPr/>
    </dgm:pt>
    <dgm:pt modelId="{AAE434AF-25FC-4BE5-B93D-7566D1753FE3}" type="pres">
      <dgm:prSet presAssocID="{6EFFDEA0-B350-491B-B573-EFAA247E6544}" presName="aSpace" presStyleCnt="0"/>
      <dgm:spPr/>
    </dgm:pt>
    <dgm:pt modelId="{2B934F08-4E52-4355-B314-A1439FE2FD38}" type="pres">
      <dgm:prSet presAssocID="{CB9BFDA4-D014-4A1F-AD38-5FB259BA4937}" presName="aNode" presStyleLbl="fgAcc1" presStyleIdx="1" presStyleCnt="4">
        <dgm:presLayoutVars>
          <dgm:bulletEnabled val="1"/>
        </dgm:presLayoutVars>
      </dgm:prSet>
      <dgm:spPr/>
    </dgm:pt>
    <dgm:pt modelId="{2ACD92F8-5ABE-4009-A178-224EBA6A0DFE}" type="pres">
      <dgm:prSet presAssocID="{CB9BFDA4-D014-4A1F-AD38-5FB259BA4937}" presName="aSpace" presStyleCnt="0"/>
      <dgm:spPr/>
    </dgm:pt>
    <dgm:pt modelId="{BB12A1C5-6F81-4B9F-86E7-A1927CE6A120}" type="pres">
      <dgm:prSet presAssocID="{7BC2304B-DABC-405E-A5CD-BA912E44AA2A}" presName="aNode" presStyleLbl="fgAcc1" presStyleIdx="2" presStyleCnt="4">
        <dgm:presLayoutVars>
          <dgm:bulletEnabled val="1"/>
        </dgm:presLayoutVars>
      </dgm:prSet>
      <dgm:spPr/>
    </dgm:pt>
    <dgm:pt modelId="{ACBB37A9-E7E1-4817-BBAE-DE6C61542B7F}" type="pres">
      <dgm:prSet presAssocID="{7BC2304B-DABC-405E-A5CD-BA912E44AA2A}" presName="aSpace" presStyleCnt="0"/>
      <dgm:spPr/>
    </dgm:pt>
    <dgm:pt modelId="{1AC9E8F9-42A1-4F92-80F9-24EA85199801}" type="pres">
      <dgm:prSet presAssocID="{BCD480B0-14B3-48B2-AA54-866FF94C9A5D}" presName="aNode" presStyleLbl="fgAcc1" presStyleIdx="3" presStyleCnt="4">
        <dgm:presLayoutVars>
          <dgm:bulletEnabled val="1"/>
        </dgm:presLayoutVars>
      </dgm:prSet>
      <dgm:spPr/>
    </dgm:pt>
    <dgm:pt modelId="{4F44EE4B-435D-45D1-8FA9-C905176165B4}" type="pres">
      <dgm:prSet presAssocID="{BCD480B0-14B3-48B2-AA54-866FF94C9A5D}" presName="aSpace" presStyleCnt="0"/>
      <dgm:spPr/>
    </dgm:pt>
  </dgm:ptLst>
  <dgm:cxnLst>
    <dgm:cxn modelId="{9E80F48B-530B-4DFA-8278-E1FB61D41FBE}" type="presOf" srcId="{6EFFDEA0-B350-491B-B573-EFAA247E6544}" destId="{CC154CD2-A40C-4D81-B74F-27388FA72A1D}" srcOrd="0" destOrd="0" presId="urn:microsoft.com/office/officeart/2005/8/layout/pyramid2"/>
    <dgm:cxn modelId="{D1F8DBEF-B1C3-443E-AF95-FB9C6B4D8B07}" type="presOf" srcId="{CB9BFDA4-D014-4A1F-AD38-5FB259BA4937}" destId="{2B934F08-4E52-4355-B314-A1439FE2FD38}" srcOrd="0" destOrd="0" presId="urn:microsoft.com/office/officeart/2005/8/layout/pyramid2"/>
    <dgm:cxn modelId="{1C732443-0C6E-4839-B182-5EBC28105B10}" srcId="{BCC9F478-BDF4-4B74-A309-855BAB8CD8CA}" destId="{6EFFDEA0-B350-491B-B573-EFAA247E6544}" srcOrd="0" destOrd="0" parTransId="{B6A613C9-EDB9-4662-B301-0ABBBEFF2C71}" sibTransId="{AE187856-8EC8-4D80-A759-835ED8A44C80}"/>
    <dgm:cxn modelId="{2D81206F-5278-4C2C-BCFA-3FC405565788}" type="presOf" srcId="{BCD480B0-14B3-48B2-AA54-866FF94C9A5D}" destId="{1AC9E8F9-42A1-4F92-80F9-24EA85199801}" srcOrd="0" destOrd="0" presId="urn:microsoft.com/office/officeart/2005/8/layout/pyramid2"/>
    <dgm:cxn modelId="{61087199-345A-4A24-9C10-64336E3477E0}" srcId="{BCC9F478-BDF4-4B74-A309-855BAB8CD8CA}" destId="{CB9BFDA4-D014-4A1F-AD38-5FB259BA4937}" srcOrd="1" destOrd="0" parTransId="{FCFED284-0F54-4F2D-9AD2-C1CAEA2F8BB0}" sibTransId="{10AB3833-A2FB-4E01-B03B-17F90F7E5C3F}"/>
    <dgm:cxn modelId="{41128BF0-5107-4E9A-9137-E5A647D67BB8}" type="presOf" srcId="{BCC9F478-BDF4-4B74-A309-855BAB8CD8CA}" destId="{9CA8E6F1-F333-4C5E-94D5-BF2CBBA8F186}" srcOrd="0" destOrd="0" presId="urn:microsoft.com/office/officeart/2005/8/layout/pyramid2"/>
    <dgm:cxn modelId="{C4F904F8-BFD5-4BBD-B59A-6CBB0CDF85FC}" srcId="{BCC9F478-BDF4-4B74-A309-855BAB8CD8CA}" destId="{7BC2304B-DABC-405E-A5CD-BA912E44AA2A}" srcOrd="2" destOrd="0" parTransId="{B6BA4D03-0D14-4D1D-AA61-73C66685F209}" sibTransId="{5FA92EF2-C8BD-413D-BCF4-64B4EAF21342}"/>
    <dgm:cxn modelId="{9FF7EF47-53EC-4EFC-B816-09F3B0D51845}" type="presOf" srcId="{7BC2304B-DABC-405E-A5CD-BA912E44AA2A}" destId="{BB12A1C5-6F81-4B9F-86E7-A1927CE6A120}" srcOrd="0" destOrd="0" presId="urn:microsoft.com/office/officeart/2005/8/layout/pyramid2"/>
    <dgm:cxn modelId="{D590E5F2-9254-4F25-A634-A41FC7F4FBA7}" srcId="{BCC9F478-BDF4-4B74-A309-855BAB8CD8CA}" destId="{BCD480B0-14B3-48B2-AA54-866FF94C9A5D}" srcOrd="3" destOrd="0" parTransId="{646D8030-0014-4EA6-B45B-51C4E03B2051}" sibTransId="{F000D9C9-5B41-4CAA-9FFC-D478A8967F0B}"/>
    <dgm:cxn modelId="{84CE3D84-EE4A-48BE-9B2F-FD7D559A519E}" type="presParOf" srcId="{9CA8E6F1-F333-4C5E-94D5-BF2CBBA8F186}" destId="{74454BDE-8780-4759-972E-5076784CC962}" srcOrd="0" destOrd="0" presId="urn:microsoft.com/office/officeart/2005/8/layout/pyramid2"/>
    <dgm:cxn modelId="{3181BCFF-E77F-4FBE-83D5-87708397ACA5}" type="presParOf" srcId="{9CA8E6F1-F333-4C5E-94D5-BF2CBBA8F186}" destId="{6A2BA889-C72C-4C22-A1C1-9D8A0AF99DC2}" srcOrd="1" destOrd="0" presId="urn:microsoft.com/office/officeart/2005/8/layout/pyramid2"/>
    <dgm:cxn modelId="{B60BA389-56DB-4E31-9DAB-E0C4090740D7}" type="presParOf" srcId="{6A2BA889-C72C-4C22-A1C1-9D8A0AF99DC2}" destId="{CC154CD2-A40C-4D81-B74F-27388FA72A1D}" srcOrd="0" destOrd="0" presId="urn:microsoft.com/office/officeart/2005/8/layout/pyramid2"/>
    <dgm:cxn modelId="{A0B77999-2F55-4319-971A-5500F2B6B75A}" type="presParOf" srcId="{6A2BA889-C72C-4C22-A1C1-9D8A0AF99DC2}" destId="{AAE434AF-25FC-4BE5-B93D-7566D1753FE3}" srcOrd="1" destOrd="0" presId="urn:microsoft.com/office/officeart/2005/8/layout/pyramid2"/>
    <dgm:cxn modelId="{8B4081DC-2604-43A3-809B-05161CF3B4D6}" type="presParOf" srcId="{6A2BA889-C72C-4C22-A1C1-9D8A0AF99DC2}" destId="{2B934F08-4E52-4355-B314-A1439FE2FD38}" srcOrd="2" destOrd="0" presId="urn:microsoft.com/office/officeart/2005/8/layout/pyramid2"/>
    <dgm:cxn modelId="{899D9D47-6BA8-417E-93DE-4C4B9D29EA5A}" type="presParOf" srcId="{6A2BA889-C72C-4C22-A1C1-9D8A0AF99DC2}" destId="{2ACD92F8-5ABE-4009-A178-224EBA6A0DFE}" srcOrd="3" destOrd="0" presId="urn:microsoft.com/office/officeart/2005/8/layout/pyramid2"/>
    <dgm:cxn modelId="{167E647F-DFCF-4EF6-B991-9296A55FA036}" type="presParOf" srcId="{6A2BA889-C72C-4C22-A1C1-9D8A0AF99DC2}" destId="{BB12A1C5-6F81-4B9F-86E7-A1927CE6A120}" srcOrd="4" destOrd="0" presId="urn:microsoft.com/office/officeart/2005/8/layout/pyramid2"/>
    <dgm:cxn modelId="{1EAC5933-1C9F-4FB9-A4CF-526D3943BFBC}" type="presParOf" srcId="{6A2BA889-C72C-4C22-A1C1-9D8A0AF99DC2}" destId="{ACBB37A9-E7E1-4817-BBAE-DE6C61542B7F}" srcOrd="5" destOrd="0" presId="urn:microsoft.com/office/officeart/2005/8/layout/pyramid2"/>
    <dgm:cxn modelId="{730D19D9-663A-4890-A70A-C58D4E8184D2}" type="presParOf" srcId="{6A2BA889-C72C-4C22-A1C1-9D8A0AF99DC2}" destId="{1AC9E8F9-42A1-4F92-80F9-24EA85199801}" srcOrd="6" destOrd="0" presId="urn:microsoft.com/office/officeart/2005/8/layout/pyramid2"/>
    <dgm:cxn modelId="{E95E840A-1F3E-4D07-8625-6E5DD0B74D93}" type="presParOf" srcId="{6A2BA889-C72C-4C22-A1C1-9D8A0AF99DC2}" destId="{4F44EE4B-435D-45D1-8FA9-C905176165B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BCF9C-EA0F-4041-829B-658D331F3F5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F8C9D2F-4AA1-4768-A2E7-430009154020}">
      <dgm:prSet/>
      <dgm:spPr/>
      <dgm:t>
        <a:bodyPr/>
        <a:lstStyle/>
        <a:p>
          <a:pPr rtl="0"/>
          <a:r>
            <a:rPr lang="en-US" baseline="0" smtClean="0"/>
            <a:t>Dogs</a:t>
          </a:r>
          <a:endParaRPr lang="en-US"/>
        </a:p>
      </dgm:t>
    </dgm:pt>
    <dgm:pt modelId="{E3FE780C-FDB1-48B0-9505-7027B7939DC2}" type="parTrans" cxnId="{C38445ED-4976-4F6C-9BA8-74DDF18E8897}">
      <dgm:prSet/>
      <dgm:spPr/>
      <dgm:t>
        <a:bodyPr/>
        <a:lstStyle/>
        <a:p>
          <a:endParaRPr lang="en-US"/>
        </a:p>
      </dgm:t>
    </dgm:pt>
    <dgm:pt modelId="{F838C80B-527B-4583-AA71-4828BDA572DE}" type="sibTrans" cxnId="{C38445ED-4976-4F6C-9BA8-74DDF18E8897}">
      <dgm:prSet/>
      <dgm:spPr/>
      <dgm:t>
        <a:bodyPr/>
        <a:lstStyle/>
        <a:p>
          <a:endParaRPr lang="en-US"/>
        </a:p>
      </dgm:t>
    </dgm:pt>
    <dgm:pt modelId="{CFB8BE04-B6C0-447A-BBEC-7240ADAFF026}">
      <dgm:prSet/>
      <dgm:spPr/>
      <dgm:t>
        <a:bodyPr/>
        <a:lstStyle/>
        <a:p>
          <a:pPr rtl="0"/>
          <a:r>
            <a:rPr lang="en-US" baseline="0" smtClean="0"/>
            <a:t>Cats</a:t>
          </a:r>
          <a:endParaRPr lang="en-US"/>
        </a:p>
      </dgm:t>
    </dgm:pt>
    <dgm:pt modelId="{0CB1F7A0-B470-41D6-BACD-E5466BE7FC15}" type="parTrans" cxnId="{D542961C-3138-4A66-8A87-35450FEA6816}">
      <dgm:prSet/>
      <dgm:spPr/>
      <dgm:t>
        <a:bodyPr/>
        <a:lstStyle/>
        <a:p>
          <a:endParaRPr lang="en-US"/>
        </a:p>
      </dgm:t>
    </dgm:pt>
    <dgm:pt modelId="{61E5831C-9B48-4DC4-AEE1-4861A1449296}" type="sibTrans" cxnId="{D542961C-3138-4A66-8A87-35450FEA6816}">
      <dgm:prSet/>
      <dgm:spPr/>
      <dgm:t>
        <a:bodyPr/>
        <a:lstStyle/>
        <a:p>
          <a:endParaRPr lang="en-US"/>
        </a:p>
      </dgm:t>
    </dgm:pt>
    <dgm:pt modelId="{FB599C9C-6102-4B52-8672-D57366FC5928}">
      <dgm:prSet/>
      <dgm:spPr/>
      <dgm:t>
        <a:bodyPr/>
        <a:lstStyle/>
        <a:p>
          <a:pPr rtl="0"/>
          <a:r>
            <a:rPr lang="en-US" baseline="0" smtClean="0"/>
            <a:t>Birds</a:t>
          </a:r>
          <a:endParaRPr lang="en-US"/>
        </a:p>
      </dgm:t>
    </dgm:pt>
    <dgm:pt modelId="{B8CC6907-6FC2-4DD6-A5B3-D7C940D722C8}" type="parTrans" cxnId="{6E7498D4-A542-47C5-A4FE-E5D67003301C}">
      <dgm:prSet/>
      <dgm:spPr/>
      <dgm:t>
        <a:bodyPr/>
        <a:lstStyle/>
        <a:p>
          <a:endParaRPr lang="en-US"/>
        </a:p>
      </dgm:t>
    </dgm:pt>
    <dgm:pt modelId="{D2394EF9-D5CB-4FF1-A724-4B4990FE1D60}" type="sibTrans" cxnId="{6E7498D4-A542-47C5-A4FE-E5D67003301C}">
      <dgm:prSet/>
      <dgm:spPr/>
      <dgm:t>
        <a:bodyPr/>
        <a:lstStyle/>
        <a:p>
          <a:endParaRPr lang="en-US"/>
        </a:p>
      </dgm:t>
    </dgm:pt>
    <dgm:pt modelId="{52C61674-8112-434E-9921-C6D4138AEBB6}">
      <dgm:prSet/>
      <dgm:spPr/>
      <dgm:t>
        <a:bodyPr/>
        <a:lstStyle/>
        <a:p>
          <a:pPr rtl="0"/>
          <a:r>
            <a:rPr lang="en-US" baseline="0" smtClean="0"/>
            <a:t>Rabbits</a:t>
          </a:r>
          <a:endParaRPr lang="en-US"/>
        </a:p>
      </dgm:t>
    </dgm:pt>
    <dgm:pt modelId="{C4E71D3D-8D45-4AA9-9508-8EFE2F101DC5}" type="parTrans" cxnId="{70AD7F4B-5BB2-4E04-97CE-24C7080EFE3B}">
      <dgm:prSet/>
      <dgm:spPr/>
      <dgm:t>
        <a:bodyPr/>
        <a:lstStyle/>
        <a:p>
          <a:endParaRPr lang="en-US"/>
        </a:p>
      </dgm:t>
    </dgm:pt>
    <dgm:pt modelId="{4E8E874F-09A9-470D-8773-541426E66864}" type="sibTrans" cxnId="{70AD7F4B-5BB2-4E04-97CE-24C7080EFE3B}">
      <dgm:prSet/>
      <dgm:spPr/>
      <dgm:t>
        <a:bodyPr/>
        <a:lstStyle/>
        <a:p>
          <a:endParaRPr lang="en-US"/>
        </a:p>
      </dgm:t>
    </dgm:pt>
    <dgm:pt modelId="{5B19F8BE-1C54-40CC-9AAF-EFCE9CB1D658}" type="pres">
      <dgm:prSet presAssocID="{9F8BCF9C-EA0F-4041-829B-658D331F3F53}" presName="matrix" presStyleCnt="0">
        <dgm:presLayoutVars>
          <dgm:chMax val="1"/>
          <dgm:dir/>
          <dgm:resizeHandles val="exact"/>
        </dgm:presLayoutVars>
      </dgm:prSet>
      <dgm:spPr/>
    </dgm:pt>
    <dgm:pt modelId="{5D5F12D2-4D50-473B-BFC5-527EA37F54E9}" type="pres">
      <dgm:prSet presAssocID="{9F8BCF9C-EA0F-4041-829B-658D331F3F53}" presName="diamond" presStyleLbl="bgShp" presStyleIdx="0" presStyleCnt="1"/>
      <dgm:spPr/>
    </dgm:pt>
    <dgm:pt modelId="{D3135D03-938C-4A52-8AF8-77BAF304B4B6}" type="pres">
      <dgm:prSet presAssocID="{9F8BCF9C-EA0F-4041-829B-658D331F3F5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28B63F9-9EEF-4DB1-B5C3-2BEB76E93F54}" type="pres">
      <dgm:prSet presAssocID="{9F8BCF9C-EA0F-4041-829B-658D331F3F5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144002-2E41-4230-AEEC-E3AD59E2A0E6}" type="pres">
      <dgm:prSet presAssocID="{9F8BCF9C-EA0F-4041-829B-658D331F3F5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39BA571-3120-415A-B2BA-83EEBD7DBC1E}" type="pres">
      <dgm:prSet presAssocID="{9F8BCF9C-EA0F-4041-829B-658D331F3F5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7B6015F-31B2-4246-8002-C3960FF8FCB6}" type="presOf" srcId="{FB599C9C-6102-4B52-8672-D57366FC5928}" destId="{A4144002-2E41-4230-AEEC-E3AD59E2A0E6}" srcOrd="0" destOrd="0" presId="urn:microsoft.com/office/officeart/2005/8/layout/matrix3"/>
    <dgm:cxn modelId="{70AD7F4B-5BB2-4E04-97CE-24C7080EFE3B}" srcId="{9F8BCF9C-EA0F-4041-829B-658D331F3F53}" destId="{52C61674-8112-434E-9921-C6D4138AEBB6}" srcOrd="3" destOrd="0" parTransId="{C4E71D3D-8D45-4AA9-9508-8EFE2F101DC5}" sibTransId="{4E8E874F-09A9-470D-8773-541426E66864}"/>
    <dgm:cxn modelId="{3FA40B0E-6F76-4DA6-A7F0-2538BC9A4D6B}" type="presOf" srcId="{52C61674-8112-434E-9921-C6D4138AEBB6}" destId="{739BA571-3120-415A-B2BA-83EEBD7DBC1E}" srcOrd="0" destOrd="0" presId="urn:microsoft.com/office/officeart/2005/8/layout/matrix3"/>
    <dgm:cxn modelId="{C38445ED-4976-4F6C-9BA8-74DDF18E8897}" srcId="{9F8BCF9C-EA0F-4041-829B-658D331F3F53}" destId="{6F8C9D2F-4AA1-4768-A2E7-430009154020}" srcOrd="0" destOrd="0" parTransId="{E3FE780C-FDB1-48B0-9505-7027B7939DC2}" sibTransId="{F838C80B-527B-4583-AA71-4828BDA572DE}"/>
    <dgm:cxn modelId="{282D2FF6-2C3B-49C8-A9E8-7D43B2D0C2E6}" type="presOf" srcId="{6F8C9D2F-4AA1-4768-A2E7-430009154020}" destId="{D3135D03-938C-4A52-8AF8-77BAF304B4B6}" srcOrd="0" destOrd="0" presId="urn:microsoft.com/office/officeart/2005/8/layout/matrix3"/>
    <dgm:cxn modelId="{BF1A9082-2D6F-4E85-895C-D7E7C16DB382}" type="presOf" srcId="{9F8BCF9C-EA0F-4041-829B-658D331F3F53}" destId="{5B19F8BE-1C54-40CC-9AAF-EFCE9CB1D658}" srcOrd="0" destOrd="0" presId="urn:microsoft.com/office/officeart/2005/8/layout/matrix3"/>
    <dgm:cxn modelId="{D542961C-3138-4A66-8A87-35450FEA6816}" srcId="{9F8BCF9C-EA0F-4041-829B-658D331F3F53}" destId="{CFB8BE04-B6C0-447A-BBEC-7240ADAFF026}" srcOrd="1" destOrd="0" parTransId="{0CB1F7A0-B470-41D6-BACD-E5466BE7FC15}" sibTransId="{61E5831C-9B48-4DC4-AEE1-4861A1449296}"/>
    <dgm:cxn modelId="{6E7498D4-A542-47C5-A4FE-E5D67003301C}" srcId="{9F8BCF9C-EA0F-4041-829B-658D331F3F53}" destId="{FB599C9C-6102-4B52-8672-D57366FC5928}" srcOrd="2" destOrd="0" parTransId="{B8CC6907-6FC2-4DD6-A5B3-D7C940D722C8}" sibTransId="{D2394EF9-D5CB-4FF1-A724-4B4990FE1D60}"/>
    <dgm:cxn modelId="{E4EB4283-4076-4632-8983-712DB019C076}" type="presOf" srcId="{CFB8BE04-B6C0-447A-BBEC-7240ADAFF026}" destId="{B28B63F9-9EEF-4DB1-B5C3-2BEB76E93F54}" srcOrd="0" destOrd="0" presId="urn:microsoft.com/office/officeart/2005/8/layout/matrix3"/>
    <dgm:cxn modelId="{6658FCEE-C3C8-4412-84B6-6E517AEB7066}" type="presParOf" srcId="{5B19F8BE-1C54-40CC-9AAF-EFCE9CB1D658}" destId="{5D5F12D2-4D50-473B-BFC5-527EA37F54E9}" srcOrd="0" destOrd="0" presId="urn:microsoft.com/office/officeart/2005/8/layout/matrix3"/>
    <dgm:cxn modelId="{4F5ECA69-4A1F-4FD5-B5F9-135B787B24CC}" type="presParOf" srcId="{5B19F8BE-1C54-40CC-9AAF-EFCE9CB1D658}" destId="{D3135D03-938C-4A52-8AF8-77BAF304B4B6}" srcOrd="1" destOrd="0" presId="urn:microsoft.com/office/officeart/2005/8/layout/matrix3"/>
    <dgm:cxn modelId="{833B77C0-AC49-4E26-8BED-3CD391A5D8AC}" type="presParOf" srcId="{5B19F8BE-1C54-40CC-9AAF-EFCE9CB1D658}" destId="{B28B63F9-9EEF-4DB1-B5C3-2BEB76E93F54}" srcOrd="2" destOrd="0" presId="urn:microsoft.com/office/officeart/2005/8/layout/matrix3"/>
    <dgm:cxn modelId="{0922C9AC-814E-44EF-86E4-BF58D409F494}" type="presParOf" srcId="{5B19F8BE-1C54-40CC-9AAF-EFCE9CB1D658}" destId="{A4144002-2E41-4230-AEEC-E3AD59E2A0E6}" srcOrd="3" destOrd="0" presId="urn:microsoft.com/office/officeart/2005/8/layout/matrix3"/>
    <dgm:cxn modelId="{3926B410-E8C0-4858-B648-66DCCA09B6AD}" type="presParOf" srcId="{5B19F8BE-1C54-40CC-9AAF-EFCE9CB1D658}" destId="{739BA571-3120-415A-B2BA-83EEBD7DBC1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54BDE-8780-4759-972E-5076784CC962}">
      <dsp:nvSpPr>
        <dsp:cNvPr id="0" name=""/>
        <dsp:cNvSpPr/>
      </dsp:nvSpPr>
      <dsp:spPr>
        <a:xfrm>
          <a:off x="1702056" y="0"/>
          <a:ext cx="3579849" cy="35798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54CD2-A40C-4D81-B74F-27388FA72A1D}">
      <dsp:nvSpPr>
        <dsp:cNvPr id="0" name=""/>
        <dsp:cNvSpPr/>
      </dsp:nvSpPr>
      <dsp:spPr>
        <a:xfrm>
          <a:off x="3491981" y="358334"/>
          <a:ext cx="2326901" cy="6362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Adoption</a:t>
          </a:r>
          <a:endParaRPr lang="en-US" sz="2700" kern="1200" dirty="0"/>
        </a:p>
      </dsp:txBody>
      <dsp:txXfrm>
        <a:off x="3523041" y="389394"/>
        <a:ext cx="2264781" cy="574142"/>
      </dsp:txXfrm>
    </dsp:sp>
    <dsp:sp modelId="{2B934F08-4E52-4355-B314-A1439FE2FD38}">
      <dsp:nvSpPr>
        <dsp:cNvPr id="0" name=""/>
        <dsp:cNvSpPr/>
      </dsp:nvSpPr>
      <dsp:spPr>
        <a:xfrm>
          <a:off x="3491981" y="1074129"/>
          <a:ext cx="2326901" cy="6362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Rescue</a:t>
          </a:r>
          <a:endParaRPr lang="en-US" sz="2700" kern="1200"/>
        </a:p>
      </dsp:txBody>
      <dsp:txXfrm>
        <a:off x="3523041" y="1105189"/>
        <a:ext cx="2264781" cy="574142"/>
      </dsp:txXfrm>
    </dsp:sp>
    <dsp:sp modelId="{BB12A1C5-6F81-4B9F-86E7-A1927CE6A120}">
      <dsp:nvSpPr>
        <dsp:cNvPr id="0" name=""/>
        <dsp:cNvSpPr/>
      </dsp:nvSpPr>
      <dsp:spPr>
        <a:xfrm>
          <a:off x="3491981" y="1789924"/>
          <a:ext cx="2326901" cy="6362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Public Health</a:t>
          </a:r>
          <a:endParaRPr lang="en-US" sz="2700" kern="1200"/>
        </a:p>
      </dsp:txBody>
      <dsp:txXfrm>
        <a:off x="3523041" y="1820984"/>
        <a:ext cx="2264781" cy="574142"/>
      </dsp:txXfrm>
    </dsp:sp>
    <dsp:sp modelId="{1AC9E8F9-42A1-4F92-80F9-24EA85199801}">
      <dsp:nvSpPr>
        <dsp:cNvPr id="0" name=""/>
        <dsp:cNvSpPr/>
      </dsp:nvSpPr>
      <dsp:spPr>
        <a:xfrm>
          <a:off x="3491981" y="2505719"/>
          <a:ext cx="2326901" cy="6362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Wildlife</a:t>
          </a:r>
          <a:endParaRPr lang="en-US" sz="2700" kern="1200"/>
        </a:p>
      </dsp:txBody>
      <dsp:txXfrm>
        <a:off x="3523041" y="2536779"/>
        <a:ext cx="2264781" cy="574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F12D2-4D50-473B-BFC5-527EA37F54E9}">
      <dsp:nvSpPr>
        <dsp:cNvPr id="0" name=""/>
        <dsp:cNvSpPr/>
      </dsp:nvSpPr>
      <dsp:spPr>
        <a:xfrm>
          <a:off x="1970881" y="0"/>
          <a:ext cx="3579812" cy="35798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35D03-938C-4A52-8AF8-77BAF304B4B6}">
      <dsp:nvSpPr>
        <dsp:cNvPr id="0" name=""/>
        <dsp:cNvSpPr/>
      </dsp:nvSpPr>
      <dsp:spPr>
        <a:xfrm>
          <a:off x="2310963" y="340082"/>
          <a:ext cx="1396126" cy="1396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smtClean="0"/>
            <a:t>Dogs</a:t>
          </a:r>
          <a:endParaRPr lang="en-US" sz="2500" kern="1200"/>
        </a:p>
      </dsp:txBody>
      <dsp:txXfrm>
        <a:off x="2379116" y="408235"/>
        <a:ext cx="1259820" cy="1259820"/>
      </dsp:txXfrm>
    </dsp:sp>
    <dsp:sp modelId="{B28B63F9-9EEF-4DB1-B5C3-2BEB76E93F54}">
      <dsp:nvSpPr>
        <dsp:cNvPr id="0" name=""/>
        <dsp:cNvSpPr/>
      </dsp:nvSpPr>
      <dsp:spPr>
        <a:xfrm>
          <a:off x="3814484" y="340082"/>
          <a:ext cx="1396126" cy="1396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smtClean="0"/>
            <a:t>Cats</a:t>
          </a:r>
          <a:endParaRPr lang="en-US" sz="2500" kern="1200"/>
        </a:p>
      </dsp:txBody>
      <dsp:txXfrm>
        <a:off x="3882637" y="408235"/>
        <a:ext cx="1259820" cy="1259820"/>
      </dsp:txXfrm>
    </dsp:sp>
    <dsp:sp modelId="{A4144002-2E41-4230-AEEC-E3AD59E2A0E6}">
      <dsp:nvSpPr>
        <dsp:cNvPr id="0" name=""/>
        <dsp:cNvSpPr/>
      </dsp:nvSpPr>
      <dsp:spPr>
        <a:xfrm>
          <a:off x="2310963" y="1843603"/>
          <a:ext cx="1396126" cy="1396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smtClean="0"/>
            <a:t>Birds</a:t>
          </a:r>
          <a:endParaRPr lang="en-US" sz="2500" kern="1200"/>
        </a:p>
      </dsp:txBody>
      <dsp:txXfrm>
        <a:off x="2379116" y="1911756"/>
        <a:ext cx="1259820" cy="1259820"/>
      </dsp:txXfrm>
    </dsp:sp>
    <dsp:sp modelId="{739BA571-3120-415A-B2BA-83EEBD7DBC1E}">
      <dsp:nvSpPr>
        <dsp:cNvPr id="0" name=""/>
        <dsp:cNvSpPr/>
      </dsp:nvSpPr>
      <dsp:spPr>
        <a:xfrm>
          <a:off x="3814484" y="1843603"/>
          <a:ext cx="1396126" cy="1396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smtClean="0"/>
            <a:t>Rabbits</a:t>
          </a:r>
          <a:endParaRPr lang="en-US" sz="2500" kern="1200"/>
        </a:p>
      </dsp:txBody>
      <dsp:txXfrm>
        <a:off x="3882637" y="1911756"/>
        <a:ext cx="1259820" cy="1259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111DF-A5E3-4BE2-89F2-F5C20AC28BB0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2386-C0EF-46CE-B347-16898F68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702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201C2-97CB-4F22-858C-C7AA30101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204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0EB40-9A31-463D-BB9B-D854772790BB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C5A66-C5A4-4A76-87BE-A6A5E4534D1E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FAC2-83DB-4F38-8CEC-0E1B53C9FA08}" type="slidenum">
              <a:rPr lang="en-US"/>
              <a:pPr/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01C2-97CB-4F22-858C-C7AA301013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B1EE-4301-4C7D-A96A-F1BD2D7DA68B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to thank Rita for planning the fundraiser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63734-A617-458C-886A-9DD7702D3703}" type="slidenum">
              <a:rPr lang="en-US"/>
              <a:pPr/>
              <a:t>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F19C0-4722-41E4-ABD3-6337E955614D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793D-7F9F-4592-BAB3-EEDA2CB506C6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DFB10FA-1740-46B2-94E9-4041568CB62F}" type="slidenum">
              <a:rPr lang="en-US" smtClean="0"/>
              <a:pPr algn="r"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BE7C-B18A-46E8-93C7-58D9B3EB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E17-B21D-4FDE-84A4-718D297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C32F1-4694-4BED-99D5-317118803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1B-4166-4351-BFCA-87C20887CD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3EB6CE2-51BA-4E1A-98C4-7569AFA1CC51}" type="slidenum">
              <a:rPr lang="en-US" smtClean="0"/>
              <a:pPr algn="r"/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EAF-4517-44A0-99A6-A59AFF443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61C-493F-4889-969A-02BD3D58C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1B07-38EE-4E83-8BC5-DBAACC012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89C7-91E9-4812-8203-75B62E3EB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B2A974D1-C571-4EC5-9157-2BA293A6E810}" type="slidenum">
              <a:rPr lang="en-US" smtClean="0"/>
              <a:pPr algn="r"/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18D783-3DA9-4C4B-B42E-E1CE53F8FD28}" type="slidenum">
              <a:rPr lang="en-US" smtClean="0"/>
              <a:pPr algn="r"/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algn="l"/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algn="r"/>
            <a:r>
              <a:rPr lang="en-US" sz="1300" smtClean="0">
                <a:solidFill>
                  <a:schemeClr val="bg2">
                    <a:tint val="60000"/>
                    <a:satMod val="155000"/>
                  </a:schemeClr>
                </a:solidFill>
              </a:rPr>
              <a:t>Your Name</a:t>
            </a:r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xmlns:mc="http://schemas.openxmlformats.org/markup-compatibility/2006" xmlns:a14="http://schemas.microsoft.com/office/drawing/2010/main" val="FFFFFF" mc:Ignorable="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algn="r"/>
            <a:fld id="{9169DF34-6E75-4A8C-8690-566142986955}" type="slidenum">
              <a:rPr lang="en-US" smtClean="0"/>
              <a:pPr algn="r"/>
              <a:t>‹#›</a:t>
            </a:fld>
            <a:endParaRPr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Bergen Animal </a:t>
            </a:r>
            <a:r>
              <a:rPr lang="en-US" dirty="0"/>
              <a:t>Shelter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Feathers and Fur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Policies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9457990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Programs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Education</a:t>
            </a:r>
          </a:p>
          <a:p>
            <a:r>
              <a:rPr lang="en-US" smtClean="0"/>
              <a:t>Adoption</a:t>
            </a:r>
          </a:p>
          <a:p>
            <a:r>
              <a:rPr lang="en-US" smtClean="0"/>
              <a:t>Vaccination</a:t>
            </a:r>
          </a:p>
          <a:p>
            <a:r>
              <a:rPr lang="en-US" smtClean="0"/>
              <a:t>Spay &amp; Neuter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876800"/>
            <a:ext cx="4455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Volunteer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Right Arrow 3"/>
          <p:cNvSpPr/>
          <p:nvPr/>
        </p:nvSpPr>
        <p:spPr>
          <a:xfrm>
            <a:off x="4114800" y="838200"/>
            <a:ext cx="19050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6553200" y="762000"/>
            <a:ext cx="160020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381000" y="3505200"/>
            <a:ext cx="19050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2971800" y="2819400"/>
            <a:ext cx="160020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ventures at home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Birds</a:t>
            </a:r>
          </a:p>
          <a:p>
            <a:r>
              <a:rPr lang="en-US" dirty="0" smtClean="0"/>
              <a:t>Fish</a:t>
            </a:r>
          </a:p>
          <a:p>
            <a:r>
              <a:rPr lang="en-US" dirty="0" smtClean="0"/>
              <a:t>Turtles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Arianna Benjamin</a:t>
            </a:r>
          </a:p>
          <a:p>
            <a:pPr lvl="1"/>
            <a:r>
              <a:rPr lang="en-US" smtClean="0"/>
              <a:t>President</a:t>
            </a:r>
          </a:p>
          <a:p>
            <a:r>
              <a:rPr lang="en-US" smtClean="0"/>
              <a:t> Sarah Chu</a:t>
            </a:r>
          </a:p>
          <a:p>
            <a:pPr lvl="1"/>
            <a:r>
              <a:rPr lang="en-US" smtClean="0"/>
              <a:t>Vice President</a:t>
            </a:r>
          </a:p>
          <a:p>
            <a:r>
              <a:rPr lang="en-US" smtClean="0"/>
              <a:t> Ellyn Martinson</a:t>
            </a:r>
          </a:p>
          <a:p>
            <a:pPr lvl="1"/>
            <a:r>
              <a:rPr lang="en-US" smtClean="0"/>
              <a:t>Treasurer</a:t>
            </a:r>
          </a:p>
          <a:p>
            <a:r>
              <a:rPr lang="en-US" smtClean="0"/>
              <a:t>Rachel Dumont</a:t>
            </a:r>
          </a:p>
          <a:p>
            <a:pPr lvl="1"/>
            <a:r>
              <a:rPr lang="en-US" smtClean="0"/>
              <a:t>Secretary</a:t>
            </a:r>
          </a:p>
          <a:p>
            <a:endParaRPr lang="en-US" smtClean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59337"/>
              </p:ext>
            </p:extLst>
          </p:nvPr>
        </p:nvGraphicFramePr>
        <p:xfrm>
          <a:off x="3810000" y="3276600"/>
          <a:ext cx="4343400" cy="14833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Bill</a:t>
                      </a:r>
                      <a:endParaRPr lang="en-US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Bob</a:t>
                      </a:r>
                      <a:endParaRPr lang="en-US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Stan</a:t>
                      </a:r>
                      <a:endParaRPr lang="en-US" b="1" cap="none" spc="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Fred </a:t>
                      </a:r>
                      <a:endParaRPr lang="en-US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Al</a:t>
                      </a:r>
                      <a:endParaRPr lang="en-US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George</a:t>
                      </a:r>
                      <a:endParaRPr lang="en-US" b="1" cap="none" spc="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Artie</a:t>
                      </a:r>
                      <a:endParaRPr lang="en-US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Phil</a:t>
                      </a:r>
                      <a:endParaRPr lang="en-US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effectLst>
                            <a:outerShdw blurRad="50000" dist="50800" dir="7500000" algn="tl">
                              <a:srgbClr xmlns:mc="http://schemas.openxmlformats.org/markup-compatibility/2006" xmlns:a14="http://schemas.microsoft.com/office/drawing/2010/main" val="000000" mc:Ignorable="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Sam</a:t>
                      </a:r>
                      <a:endParaRPr lang="en-US" b="1" cap="none" spc="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xmlns:mc="http://schemas.openxmlformats.org/markup-compatibility/2006" xmlns:a14="http://schemas.microsoft.com/office/drawing/2010/main" val="000000" mc:Ignorable="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Funds Raised This Year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37657522"/>
              </p:ext>
            </p:extLst>
          </p:nvPr>
        </p:nvGraphicFramePr>
        <p:xfrm>
          <a:off x="1524000" y="1143000"/>
          <a:ext cx="64770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3" name="Picture 23" descr="MPj040701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1262899" y="1384516"/>
            <a:ext cx="2319251" cy="3138055"/>
          </a:xfrm>
        </p:spPr>
      </p:pic>
      <p:sp>
        <p:nvSpPr>
          <p:cNvPr id="20501" name="Rectangle 21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I’m 8 weeks old</a:t>
            </a:r>
          </a:p>
          <a:p>
            <a:pPr lvl="1"/>
            <a:r>
              <a:rPr lang="en-US" dirty="0" smtClean="0"/>
              <a:t>I’m a girl kitten</a:t>
            </a:r>
          </a:p>
          <a:p>
            <a:pPr lvl="1"/>
            <a:r>
              <a:rPr lang="en-US" dirty="0" smtClean="0"/>
              <a:t>I’m soft and fluffy</a:t>
            </a:r>
          </a:p>
          <a:p>
            <a:pPr lvl="1"/>
            <a:r>
              <a:rPr lang="en-US" dirty="0" smtClean="0"/>
              <a:t>I love children</a:t>
            </a:r>
          </a:p>
          <a:p>
            <a:pPr lvl="1"/>
            <a:r>
              <a:rPr lang="en-US" dirty="0" smtClean="0"/>
              <a:t>My name is </a:t>
            </a:r>
            <a:r>
              <a:rPr lang="en-US" dirty="0" err="1" smtClean="0"/>
              <a:t>Lacie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Animals For Adoption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Animals For Adoption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5 years old </a:t>
            </a:r>
          </a:p>
          <a:p>
            <a:pPr lvl="1"/>
            <a:r>
              <a:rPr lang="en-US" smtClean="0"/>
              <a:t>Orange tabby</a:t>
            </a:r>
          </a:p>
          <a:p>
            <a:pPr lvl="1"/>
            <a:r>
              <a:rPr lang="en-US" smtClean="0"/>
              <a:t>Male</a:t>
            </a:r>
          </a:p>
          <a:p>
            <a:pPr lvl="1"/>
            <a:r>
              <a:rPr lang="en-US" smtClean="0"/>
              <a:t>Loves kids</a:t>
            </a:r>
          </a:p>
          <a:p>
            <a:pPr lvl="1"/>
            <a:r>
              <a:rPr lang="en-US" smtClean="0"/>
              <a:t>All shots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3|1.7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4|1.4|1.7|1.4|1.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434342" mc:Ignorable=""/>
      </a:dk2>
      <a:lt2>
        <a:srgbClr xmlns:mc="http://schemas.openxmlformats.org/markup-compatibility/2006" xmlns:a14="http://schemas.microsoft.com/office/drawing/2010/main" val="CDD7D9" mc:Ignorable=""/>
      </a:lt2>
      <a:accent1>
        <a:srgbClr xmlns:mc="http://schemas.openxmlformats.org/markup-compatibility/2006" xmlns:a14="http://schemas.microsoft.com/office/drawing/2010/main" val="797B7E" mc:Ignorable=""/>
      </a:accent1>
      <a:accent2>
        <a:srgbClr xmlns:mc="http://schemas.openxmlformats.org/markup-compatibility/2006" xmlns:a14="http://schemas.microsoft.com/office/drawing/2010/main" val="F96A1B" mc:Ignorable=""/>
      </a:accent2>
      <a:accent3>
        <a:srgbClr xmlns:mc="http://schemas.openxmlformats.org/markup-compatibility/2006" xmlns:a14="http://schemas.microsoft.com/office/drawing/2010/main" val="08A1D9" mc:Ignorable=""/>
      </a:accent3>
      <a:accent4>
        <a:srgbClr xmlns:mc="http://schemas.openxmlformats.org/markup-compatibility/2006" xmlns:a14="http://schemas.microsoft.com/office/drawing/2010/main" val="7C984A" mc:Ignorable=""/>
      </a:accent4>
      <a:accent5>
        <a:srgbClr xmlns:mc="http://schemas.openxmlformats.org/markup-compatibility/2006" xmlns:a14="http://schemas.microsoft.com/office/drawing/2010/main" val="C2AD8D" mc:Ignorable=""/>
      </a:accent5>
      <a:accent6>
        <a:srgbClr xmlns:mc="http://schemas.openxmlformats.org/markup-compatibility/2006" xmlns:a14="http://schemas.microsoft.com/office/drawing/2010/main" val="506E94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69696" mc:Ignorable="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1200</TotalTime>
  <Words>132</Words>
  <Application>Microsoft Office PowerPoint</Application>
  <PresentationFormat>On-screen Show (4:3)</PresentationFormat>
  <Paragraphs>74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Bergen Animal Shelter</vt:lpstr>
      <vt:lpstr>Policies</vt:lpstr>
      <vt:lpstr>Programs</vt:lpstr>
      <vt:lpstr>Animals</vt:lpstr>
      <vt:lpstr>New ventures at home</vt:lpstr>
      <vt:lpstr>Organization</vt:lpstr>
      <vt:lpstr>Funds Raised This Year</vt:lpstr>
      <vt:lpstr>Animals For Adoption</vt:lpstr>
      <vt:lpstr>Animals For Adoption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Shelter</dc:title>
  <dc:creator>Rachel Biheller Bunin</dc:creator>
  <cp:lastModifiedBy>Rachel B. Bunin</cp:lastModifiedBy>
  <cp:revision>56</cp:revision>
  <dcterms:created xsi:type="dcterms:W3CDTF">2003-06-17T14:25:31Z</dcterms:created>
  <dcterms:modified xsi:type="dcterms:W3CDTF">2010-02-08T22:34:13Z</dcterms:modified>
</cp:coreProperties>
</file>