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0"/>
  </p:notesMasterIdLst>
  <p:sldIdLst>
    <p:sldId id="256" r:id="rId2"/>
    <p:sldId id="260" r:id="rId3"/>
    <p:sldId id="261" r:id="rId4"/>
    <p:sldId id="267" r:id="rId5"/>
    <p:sldId id="262" r:id="rId6"/>
    <p:sldId id="266" r:id="rId7"/>
    <p:sldId id="263" r:id="rId8"/>
    <p:sldId id="265" r:id="rId9"/>
  </p:sldIdLst>
  <p:sldSz cx="9144000" cy="6858000" type="screen4x3"/>
  <p:notesSz cx="6858000" cy="91900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6568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4F1E4A2-AD92-4888-B4E3-0428C99E8B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2AC9-D0D8-4D78-B541-E7709CFE6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C69F-05DD-4E54-9835-96E4FAFB8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0A2B-ED46-4B51-95AC-5AE16CEFD1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237B-34D9-482F-854A-ACB83CD57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E94F-54D2-4D8F-9CB8-7B1109707B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C79A-C83B-4976-A745-A3B572192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EF3E-E076-4F31-85C0-D9CABDC74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F3B2-ACBC-41BC-A8AF-99A388F94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8737-17DC-481C-9185-6CBECD3EEF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E5DB-9D29-45E1-AACD-605A56BB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B8A9DC0-66CF-4B9F-A1E1-4B6C25419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295400"/>
          </a:xfrm>
          <a:noFill/>
          <a:ln/>
        </p:spPr>
        <p:txBody>
          <a:bodyPr lIns="92075" tIns="46038" rIns="92075" bIns="46038" anchor="ctr" anchorCtr="0"/>
          <a:lstStyle/>
          <a:p>
            <a:r>
              <a:rPr lang="en-US" sz="6600" dirty="0">
                <a:latin typeface="Arial" charset="0"/>
              </a:rPr>
              <a:t>Networking</a:t>
            </a:r>
          </a:p>
        </p:txBody>
      </p:sp>
      <p:pic>
        <p:nvPicPr>
          <p:cNvPr id="3077" name="Picture 5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40097" y="3611565"/>
            <a:ext cx="2174529" cy="187009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07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 (Local Area Network)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network is a collection of computers that communicate with each other through a shared network medium. </a:t>
            </a:r>
          </a:p>
          <a:p>
            <a:r>
              <a:rPr lang="en-US" dirty="0" smtClean="0"/>
              <a:t>LANs are networks confined to an  area such as a building or a campus. </a:t>
            </a:r>
          </a:p>
          <a:p>
            <a:r>
              <a:rPr lang="en-US" dirty="0" smtClean="0"/>
              <a:t>LANs may link as few as three computers, but often link hundreds of computers. </a:t>
            </a:r>
          </a:p>
          <a:p>
            <a:r>
              <a:rPr lang="en-US" dirty="0" smtClean="0"/>
              <a:t>The development of standard networking protocols has resulted in worldwide proliferation of LANs throughout businesses and educational organizations.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17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171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WANs (Wide Area Networks)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 area networks combine multiple LANs that are geographically separate. The LANs are connected using services such as dedicated leased phone lines, dial-up phone lines, satellite links, and data packet carrier services.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WANs (Wide Area Networks)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 area networking can be</a:t>
            </a:r>
          </a:p>
          <a:p>
            <a:pPr lvl="1"/>
            <a:r>
              <a:rPr lang="en-US" dirty="0" smtClean="0"/>
              <a:t>a modem and remote access server for employees to connect</a:t>
            </a:r>
          </a:p>
          <a:p>
            <a:pPr marL="685800" lvl="2" indent="0">
              <a:buNone/>
            </a:pPr>
            <a:r>
              <a:rPr lang="en-US" dirty="0" smtClean="0"/>
              <a:t>or </a:t>
            </a:r>
          </a:p>
          <a:p>
            <a:pPr lvl="1"/>
            <a:r>
              <a:rPr lang="en-US" dirty="0" smtClean="0"/>
              <a:t>hundreds of branch offices globally linked using special routing protocols and filters to minimize the expense of sending data sent over </a:t>
            </a:r>
            <a:r>
              <a:rPr lang="en-US" smtClean="0"/>
              <a:t>vast </a:t>
            </a:r>
            <a:r>
              <a:rPr lang="en-US" smtClean="0"/>
              <a:t>distances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25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25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25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25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Internet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Internet is a system of worldwide linked networks that facilitate data communication services such as remote login, file transfer, e-mail, Voice Over IP, and the World Wide Web.</a:t>
            </a:r>
          </a:p>
          <a:p>
            <a:r>
              <a:rPr lang="en-US" dirty="0" smtClean="0"/>
              <a:t>With the large demand for connectivity, the Internet has become a </a:t>
            </a:r>
            <a:r>
              <a:rPr lang="en-US" dirty="0" err="1" smtClean="0"/>
              <a:t>communi-cations</a:t>
            </a:r>
            <a:r>
              <a:rPr lang="en-US" dirty="0" smtClean="0"/>
              <a:t> highway for millions of users. 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Internet was initially restricted to military and academic institutions, but now it is for any and all forms of information and commerce. </a:t>
            </a:r>
          </a:p>
          <a:p>
            <a:r>
              <a:rPr lang="en-US" dirty="0" smtClean="0"/>
              <a:t>Internet Web sites now provide personal, educational, political, and economic resources to anyone.</a:t>
            </a:r>
            <a:endParaRPr lang="en-US" dirty="0"/>
          </a:p>
        </p:txBody>
      </p:sp>
      <p:pic>
        <p:nvPicPr>
          <p:cNvPr id="17410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06870" y="5254650"/>
            <a:ext cx="952500" cy="8191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Intranet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intranet is a private network using Internet-type tools</a:t>
            </a:r>
          </a:p>
          <a:p>
            <a:r>
              <a:rPr lang="en-US" dirty="0"/>
              <a:t>A</a:t>
            </a:r>
            <a:r>
              <a:rPr lang="en-US" dirty="0" smtClean="0"/>
              <a:t>vailable only within that organization</a:t>
            </a:r>
          </a:p>
          <a:p>
            <a:r>
              <a:rPr lang="en-US" dirty="0" smtClean="0"/>
              <a:t>For large organizations, an intranet provides access to information for employees</a:t>
            </a:r>
            <a:endParaRPr lang="en-US" dirty="0"/>
          </a:p>
        </p:txBody>
      </p:sp>
      <p:pic>
        <p:nvPicPr>
          <p:cNvPr id="10244" name="Picture 4" descr="C:\Program Files\Microsoft Office\MEDIA\CAGCAT10\j028700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8832" y="4086234"/>
            <a:ext cx="1358020" cy="233126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Network Interface Cards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/>
              <a:t>Network interface cards, or NICs, are used to connect a PC to a network. The NIC provides a connection between the networking cable and the computer's internal bus. </a:t>
            </a:r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tretch>
            <a:fillRect/>
          </a:stretch>
        </p:blipFill>
        <p:spPr>
          <a:xfrm>
            <a:off x="8186787" y="5911884"/>
            <a:ext cx="304800" cy="304800"/>
          </a:xfrm>
          <a:prstGeom prst="rect">
            <a:avLst/>
          </a:prstGeom>
        </p:spPr>
      </p:pic>
      <p:pic>
        <p:nvPicPr>
          <p:cNvPr id="12292" name="Picture 4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5570" y="4341825"/>
            <a:ext cx="1795882" cy="183337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1229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276</TotalTime>
  <Words>322</Words>
  <Application>Microsoft Office PowerPoint</Application>
  <PresentationFormat>On-screen Show (4:3)</PresentationFormat>
  <Paragraphs>25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Networking</vt:lpstr>
      <vt:lpstr>LAN (Local Area Network)</vt:lpstr>
      <vt:lpstr>WANs (Wide Area Networks)</vt:lpstr>
      <vt:lpstr>WANs (Wide Area Networks)</vt:lpstr>
      <vt:lpstr>Internet</vt:lpstr>
      <vt:lpstr>Internet</vt:lpstr>
      <vt:lpstr>Intranet</vt:lpstr>
      <vt:lpstr>Network Interface Cards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definitions</dc:title>
  <dc:creator>Rachel Bunin</dc:creator>
  <cp:lastModifiedBy>Rachel B. Bunin</cp:lastModifiedBy>
  <cp:revision>24</cp:revision>
  <cp:lastPrinted>1996-06-26T16:53:54Z</cp:lastPrinted>
  <dcterms:created xsi:type="dcterms:W3CDTF">1995-06-17T23:31:02Z</dcterms:created>
  <dcterms:modified xsi:type="dcterms:W3CDTF">2010-04-27T21:11:36Z</dcterms:modified>
</cp:coreProperties>
</file>