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33"/>
  </p:notesMasterIdLst>
  <p:handoutMasterIdLst>
    <p:handoutMasterId r:id="rId34"/>
  </p:handoutMasterIdLst>
  <p:sldIdLst>
    <p:sldId id="299" r:id="rId2"/>
    <p:sldId id="325" r:id="rId3"/>
    <p:sldId id="350" r:id="rId4"/>
    <p:sldId id="300" r:id="rId5"/>
    <p:sldId id="266" r:id="rId6"/>
    <p:sldId id="346" r:id="rId7"/>
    <p:sldId id="362" r:id="rId8"/>
    <p:sldId id="304" r:id="rId9"/>
    <p:sldId id="363" r:id="rId10"/>
    <p:sldId id="347" r:id="rId11"/>
    <p:sldId id="370" r:id="rId12"/>
    <p:sldId id="341" r:id="rId13"/>
    <p:sldId id="364" r:id="rId14"/>
    <p:sldId id="342" r:id="rId15"/>
    <p:sldId id="371" r:id="rId16"/>
    <p:sldId id="365" r:id="rId17"/>
    <p:sldId id="366" r:id="rId18"/>
    <p:sldId id="327" r:id="rId19"/>
    <p:sldId id="372" r:id="rId20"/>
    <p:sldId id="359" r:id="rId21"/>
    <p:sldId id="328" r:id="rId22"/>
    <p:sldId id="373" r:id="rId23"/>
    <p:sldId id="329" r:id="rId24"/>
    <p:sldId id="374" r:id="rId25"/>
    <p:sldId id="349" r:id="rId26"/>
    <p:sldId id="334" r:id="rId27"/>
    <p:sldId id="335" r:id="rId28"/>
    <p:sldId id="369" r:id="rId29"/>
    <p:sldId id="337" r:id="rId30"/>
    <p:sldId id="321" r:id="rId31"/>
    <p:sldId id="33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9900"/>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322" autoAdjust="0"/>
    <p:restoredTop sz="94627" autoAdjust="0"/>
  </p:normalViewPr>
  <p:slideViewPr>
    <p:cSldViewPr>
      <p:cViewPr>
        <p:scale>
          <a:sx n="75" d="100"/>
          <a:sy n="75" d="100"/>
        </p:scale>
        <p:origin x="-516" y="-168"/>
      </p:cViewPr>
      <p:guideLst>
        <p:guide orient="horz" pos="2160"/>
        <p:guide pos="2880"/>
      </p:guideLst>
    </p:cSldViewPr>
  </p:slideViewPr>
  <p:outlineViewPr>
    <p:cViewPr>
      <p:scale>
        <a:sx n="33" d="100"/>
        <a:sy n="33" d="100"/>
      </p:scale>
      <p:origin x="0" y="759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1" name="Picture 2"/>
          <p:cNvPicPr>
            <a:picLocks noChangeAspect="1" noChangeArrowheads="1"/>
          </p:cNvPicPr>
          <p:nvPr userDrawn="1"/>
        </p:nvPicPr>
        <p:blipFill>
          <a:blip r:embed="rId2"/>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
        <p:nvSpPr>
          <p:cNvPr id="69653" name="Text Box 21"/>
          <p:cNvSpPr txBox="1">
            <a:spLocks noChangeArrowheads="1"/>
          </p:cNvSpPr>
          <p:nvPr userDrawn="1"/>
        </p:nvSpPr>
        <p:spPr bwMode="auto">
          <a:xfrm>
            <a:off x="152400" y="2743200"/>
            <a:ext cx="492443" cy="2819400"/>
          </a:xfrm>
          <a:prstGeom prst="rect">
            <a:avLst/>
          </a:prstGeom>
          <a:noFill/>
          <a:ln w="9525">
            <a:noFill/>
            <a:miter lim="800000"/>
            <a:headEnd/>
            <a:tailEnd/>
          </a:ln>
          <a:effectLst/>
        </p:spPr>
        <p:txBody>
          <a:bodyPr rot="10800000" vert="eaVert" wrap="square">
            <a:spAutoFit/>
          </a:bodyPr>
          <a:lstStyle/>
          <a:p>
            <a:pPr eaLnBrk="0" hangingPunct="0">
              <a:spcBef>
                <a:spcPct val="50000"/>
              </a:spcBef>
              <a:defRPr/>
            </a:pPr>
            <a:r>
              <a:rPr lang="en-US" sz="2000" b="1" baseline="0" dirty="0" smtClean="0"/>
              <a:t>PowerPoint  </a:t>
            </a:r>
            <a:r>
              <a:rPr lang="en-US" sz="2000" b="1" dirty="0" smtClean="0"/>
              <a:t>Lesson </a:t>
            </a:r>
            <a:r>
              <a:rPr lang="en-US" sz="2000" b="1" dirty="0"/>
              <a:t>1</a:t>
            </a:r>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648200" y="6324600"/>
            <a:ext cx="4343400" cy="369332"/>
          </a:xfrm>
          <a:prstGeom prst="rect">
            <a:avLst/>
          </a:prstGeom>
          <a:noFill/>
          <a:ln w="9525">
            <a:noFill/>
            <a:miter lim="800000"/>
            <a:headEnd/>
            <a:tailEnd/>
          </a:ln>
          <a:effectLst/>
        </p:spPr>
        <p:txBody>
          <a:bodyPr wrap="square">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1800" b="1" dirty="0"/>
          </a:p>
        </p:txBody>
      </p:sp>
      <p:pic>
        <p:nvPicPr>
          <p:cNvPr id="15" name="Picture 2"/>
          <p:cNvPicPr>
            <a:picLocks noChangeAspect="1" noChangeArrowheads="1"/>
          </p:cNvPicPr>
          <p:nvPr userDrawn="1"/>
        </p:nvPicPr>
        <p:blipFill>
          <a:blip r:embed="rId14"/>
          <a:srcRect/>
          <a:stretch>
            <a:fillRect/>
          </a:stretch>
        </p:blipFill>
        <p:spPr bwMode="auto">
          <a:xfrm>
            <a:off x="0" y="0"/>
            <a:ext cx="152400" cy="685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PowerPoint Lesson 1</a:t>
            </a:r>
            <a:br>
              <a:rPr lang="en-US" sz="3400" dirty="0" smtClean="0"/>
            </a:br>
            <a:r>
              <a:rPr lang="en-US" sz="3400" dirty="0" smtClean="0"/>
              <a:t>Microsoft PowerPoint Basics</a:t>
            </a: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F8F67493-0AD7-4776-8E7E-76C0457FEE1F}"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D256EE8-165C-41F1-9C10-BB874207586D}" type="slidenum">
              <a:rPr lang="en-US" sz="2600" b="1">
                <a:solidFill>
                  <a:schemeClr val="bg1"/>
                </a:solidFill>
              </a:rPr>
              <a:pPr/>
              <a:t>10</a:t>
            </a:fld>
            <a:endParaRPr lang="en-US" sz="2600" b="1" dirty="0">
              <a:solidFill>
                <a:schemeClr val="bg1"/>
              </a:solidFill>
            </a:endParaRPr>
          </a:p>
        </p:txBody>
      </p:sp>
      <p:sp>
        <p:nvSpPr>
          <p:cNvPr id="26627" name="Title 1"/>
          <p:cNvSpPr>
            <a:spLocks noGrp="1"/>
          </p:cNvSpPr>
          <p:nvPr>
            <p:ph type="title"/>
          </p:nvPr>
        </p:nvSpPr>
        <p:spPr>
          <a:xfrm>
            <a:off x="762000" y="762000"/>
            <a:ext cx="8153400" cy="1143000"/>
          </a:xfrm>
        </p:spPr>
        <p:txBody>
          <a:bodyPr/>
          <a:lstStyle/>
          <a:p>
            <a:pPr eaLnBrk="1" hangingPunct="1"/>
            <a:r>
              <a:rPr lang="en-US" sz="3400" dirty="0" smtClean="0"/>
              <a:t>Opening an Existing Presentation and Viewing a Slide Show (continued)</a:t>
            </a:r>
          </a:p>
        </p:txBody>
      </p:sp>
      <p:sp>
        <p:nvSpPr>
          <p:cNvPr id="2662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AC37CD4-6998-412B-843B-262EF406E4EE}" type="slidenum">
              <a:rPr lang="en-US" sz="2600" b="1">
                <a:solidFill>
                  <a:schemeClr val="bg1"/>
                </a:solidFill>
              </a:rPr>
              <a:pPr/>
              <a:t>10</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kern="0" dirty="0" smtClean="0"/>
              <a:t>A </a:t>
            </a:r>
            <a:r>
              <a:rPr lang="en-US" sz="2800" b="1" kern="0" dirty="0" smtClean="0"/>
              <a:t>slide show</a:t>
            </a:r>
            <a:r>
              <a:rPr lang="en-US" sz="2800" kern="0" dirty="0" smtClean="0"/>
              <a:t> is a series of slides.</a:t>
            </a:r>
          </a:p>
          <a:p>
            <a:pPr marL="342900" lvl="0" indent="-342900" eaLnBrk="0" hangingPunct="0">
              <a:spcBef>
                <a:spcPct val="20000"/>
              </a:spcBef>
              <a:buClr>
                <a:schemeClr val="tx1"/>
              </a:buClr>
              <a:buSzPct val="75000"/>
              <a:buFont typeface="Wingdings" pitchFamily="2" charset="2"/>
              <a:buChar char="l"/>
            </a:pPr>
            <a:r>
              <a:rPr lang="en-US" sz="2800" b="1" kern="0" dirty="0" smtClean="0">
                <a:latin typeface="+mn-lt"/>
              </a:rPr>
              <a:t>Transition</a:t>
            </a:r>
            <a:r>
              <a:rPr lang="en-US" sz="2800" kern="0" dirty="0" smtClean="0">
                <a:latin typeface="+mn-lt"/>
              </a:rPr>
              <a:t> refers to the way each new slide appears on the screen.</a:t>
            </a:r>
          </a:p>
          <a:p>
            <a:pPr marL="342900" lvl="0" indent="-342900" eaLnBrk="0" hangingPunct="0">
              <a:spcBef>
                <a:spcPct val="20000"/>
              </a:spcBef>
              <a:buClr>
                <a:schemeClr val="tx1"/>
              </a:buClr>
              <a:buSzPct val="75000"/>
              <a:buFont typeface="Wingdings" pitchFamily="2" charset="2"/>
              <a:buChar char="l"/>
            </a:pPr>
            <a:r>
              <a:rPr lang="en-US" sz="2800" kern="0" dirty="0" smtClean="0">
                <a:latin typeface="+mn-lt"/>
              </a:rPr>
              <a:t>An </a:t>
            </a:r>
            <a:r>
              <a:rPr lang="en-US" sz="2800" b="1" kern="0" dirty="0" smtClean="0">
                <a:latin typeface="+mn-lt"/>
              </a:rPr>
              <a:t>animation</a:t>
            </a:r>
            <a:r>
              <a:rPr lang="en-US" sz="2800" kern="0" dirty="0" smtClean="0">
                <a:latin typeface="+mn-lt"/>
              </a:rPr>
              <a:t> is an effect you can apply to text, objects, graphics, or pictures to make those objects move during a slide show</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153400" cy="1143000"/>
          </a:xfrm>
        </p:spPr>
        <p:txBody>
          <a:bodyPr>
            <a:noAutofit/>
          </a:bodyPr>
          <a:lstStyle/>
          <a:p>
            <a:r>
              <a:rPr lang="en-US" sz="3400" dirty="0" smtClean="0"/>
              <a:t>Opening an Existing Presentation and Viewing a Slide Show (continued)</a:t>
            </a:r>
            <a:endParaRPr lang="en-US" sz="3400" dirty="0"/>
          </a:p>
        </p:txBody>
      </p:sp>
      <p:sp>
        <p:nvSpPr>
          <p:cNvPr id="3" name="Content Placeholder 2"/>
          <p:cNvSpPr>
            <a:spLocks noGrp="1"/>
          </p:cNvSpPr>
          <p:nvPr>
            <p:ph idx="1"/>
          </p:nvPr>
        </p:nvSpPr>
        <p:spPr/>
        <p:txBody>
          <a:bodyPr/>
          <a:lstStyle/>
          <a:p>
            <a:r>
              <a:rPr lang="en-US" sz="2400" dirty="0" smtClean="0"/>
              <a:t>Title slide for Tornadoes presentation</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11</a:t>
            </a:fld>
            <a:endParaRPr lang="en-US" dirty="0"/>
          </a:p>
        </p:txBody>
      </p:sp>
      <p:pic>
        <p:nvPicPr>
          <p:cNvPr id="1027" name="Picture 3"/>
          <p:cNvPicPr>
            <a:picLocks noChangeAspect="1" noChangeArrowheads="1"/>
          </p:cNvPicPr>
          <p:nvPr/>
        </p:nvPicPr>
        <p:blipFill>
          <a:blip r:embed="rId2"/>
          <a:srcRect/>
          <a:stretch>
            <a:fillRect/>
          </a:stretch>
        </p:blipFill>
        <p:spPr bwMode="auto">
          <a:xfrm>
            <a:off x="1219200" y="2787160"/>
            <a:ext cx="6781800" cy="34315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12</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12</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Saving a Presentation</a:t>
            </a:r>
          </a:p>
        </p:txBody>
      </p:sp>
      <p:sp>
        <p:nvSpPr>
          <p:cNvPr id="24580" name="Rectangle 7"/>
          <p:cNvSpPr>
            <a:spLocks noGrp="1" noChangeArrowheads="1"/>
          </p:cNvSpPr>
          <p:nvPr>
            <p:ph type="body" sz="half" idx="4294967295"/>
          </p:nvPr>
        </p:nvSpPr>
        <p:spPr>
          <a:xfrm>
            <a:off x="838200" y="2362200"/>
            <a:ext cx="7693025" cy="4343400"/>
          </a:xfrm>
        </p:spPr>
        <p:txBody>
          <a:bodyPr/>
          <a:lstStyle/>
          <a:p>
            <a:r>
              <a:rPr lang="en-US" dirty="0" smtClean="0"/>
              <a:t>To save a new presentation the first time, you use the Save As command. </a:t>
            </a:r>
          </a:p>
          <a:p>
            <a:r>
              <a:rPr lang="en-US" dirty="0" smtClean="0"/>
              <a:t>The next time you want to save changes to your presentation, click the Save button on the Quick Access Toolbar or press Ctrl+S. </a:t>
            </a:r>
            <a:endParaRPr lang="en-US" dirty="0"/>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12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13</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13</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Saving a Presentation (continued)</a:t>
            </a:r>
          </a:p>
        </p:txBody>
      </p:sp>
      <p:sp>
        <p:nvSpPr>
          <p:cNvPr id="24580" name="Rectangle 7"/>
          <p:cNvSpPr>
            <a:spLocks noGrp="1" noChangeArrowheads="1"/>
          </p:cNvSpPr>
          <p:nvPr>
            <p:ph type="body" sz="half" idx="4294967295"/>
          </p:nvPr>
        </p:nvSpPr>
        <p:spPr>
          <a:xfrm>
            <a:off x="838200" y="2362200"/>
            <a:ext cx="7693025" cy="914400"/>
          </a:xfrm>
        </p:spPr>
        <p:txBody>
          <a:bodyPr/>
          <a:lstStyle/>
          <a:p>
            <a:r>
              <a:rPr lang="en-US" sz="2200" dirty="0" smtClean="0"/>
              <a:t>Save As dialog box </a:t>
            </a:r>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13</a:t>
            </a:fld>
            <a:endParaRPr lang="en-US" sz="26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2895600" y="2918574"/>
            <a:ext cx="3919538" cy="33287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14</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14</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Changing Views</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14</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You can view a presentation in five ways:</a:t>
            </a:r>
            <a:endParaRPr lang="en-US" sz="3200" dirty="0" smtClean="0"/>
          </a:p>
          <a:p>
            <a:pPr lvl="1"/>
            <a:r>
              <a:rPr lang="en-US" b="1" dirty="0" smtClean="0"/>
              <a:t>Normal view</a:t>
            </a:r>
            <a:r>
              <a:rPr lang="en-US" dirty="0" smtClean="0"/>
              <a:t>: Where you do most of your work.</a:t>
            </a:r>
          </a:p>
          <a:p>
            <a:pPr lvl="1"/>
            <a:r>
              <a:rPr lang="en-US" b="1" dirty="0" smtClean="0"/>
              <a:t>Reading view</a:t>
            </a:r>
            <a:r>
              <a:rPr lang="en-US" dirty="0" smtClean="0"/>
              <a:t>: Slide almost fills screen.</a:t>
            </a:r>
          </a:p>
          <a:p>
            <a:pPr lvl="1"/>
            <a:r>
              <a:rPr lang="en-US" b="1" dirty="0" smtClean="0"/>
              <a:t>Slide Sorter view</a:t>
            </a:r>
            <a:r>
              <a:rPr lang="en-US" dirty="0" smtClean="0"/>
              <a:t>: Displays thumbnails of your slides so you can easily rearrange them.</a:t>
            </a:r>
          </a:p>
          <a:p>
            <a:pPr lvl="1"/>
            <a:r>
              <a:rPr lang="en-US" b="1" dirty="0" smtClean="0"/>
              <a:t>Slide Show view</a:t>
            </a:r>
            <a:r>
              <a:rPr lang="en-US" dirty="0" smtClean="0"/>
              <a:t>: Your presentation is shown full screen as if being seen by an audience.</a:t>
            </a:r>
          </a:p>
          <a:p>
            <a:pPr lvl="1"/>
            <a:r>
              <a:rPr lang="en-US" b="1" dirty="0" smtClean="0"/>
              <a:t>Notes Page view</a:t>
            </a:r>
            <a:r>
              <a:rPr lang="en-US" dirty="0" smtClean="0"/>
              <a:t>: Displays slides on top of the page and speaker notes below.</a:t>
            </a:r>
          </a:p>
          <a:p>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Views (continued)</a:t>
            </a:r>
            <a:endParaRPr lang="en-US" dirty="0"/>
          </a:p>
        </p:txBody>
      </p:sp>
      <p:sp>
        <p:nvSpPr>
          <p:cNvPr id="3" name="Content Placeholder 2"/>
          <p:cNvSpPr>
            <a:spLocks noGrp="1"/>
          </p:cNvSpPr>
          <p:nvPr>
            <p:ph idx="1"/>
          </p:nvPr>
        </p:nvSpPr>
        <p:spPr/>
        <p:txBody>
          <a:bodyPr/>
          <a:lstStyle/>
          <a:p>
            <a:r>
              <a:rPr lang="en-US" dirty="0" smtClean="0"/>
              <a:t>To change views:</a:t>
            </a:r>
          </a:p>
          <a:p>
            <a:pPr lvl="1"/>
            <a:r>
              <a:rPr lang="en-US" dirty="0" smtClean="0"/>
              <a:t>Go to the Presentation Views group on the View tab.</a:t>
            </a:r>
          </a:p>
          <a:p>
            <a:pPr lvl="1">
              <a:buNone/>
            </a:pPr>
            <a:endParaRPr lang="en-US" dirty="0" smtClean="0"/>
          </a:p>
          <a:p>
            <a:pPr lvl="1">
              <a:buNone/>
            </a:pPr>
            <a:endParaRPr lang="en-US" dirty="0" smtClean="0"/>
          </a:p>
          <a:p>
            <a:pPr lvl="1"/>
            <a:r>
              <a:rPr lang="en-US" dirty="0" smtClean="0"/>
              <a:t>View shortcuts on the status bar.</a:t>
            </a:r>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15</a:t>
            </a:fld>
            <a:endParaRPr lang="en-US" dirty="0"/>
          </a:p>
        </p:txBody>
      </p:sp>
      <p:pic>
        <p:nvPicPr>
          <p:cNvPr id="2053" name="Picture 5"/>
          <p:cNvPicPr>
            <a:picLocks noChangeAspect="1" noChangeArrowheads="1"/>
          </p:cNvPicPr>
          <p:nvPr/>
        </p:nvPicPr>
        <p:blipFill>
          <a:blip r:embed="rId2"/>
          <a:srcRect/>
          <a:stretch>
            <a:fillRect/>
          </a:stretch>
        </p:blipFill>
        <p:spPr bwMode="auto">
          <a:xfrm>
            <a:off x="2667000" y="3276600"/>
            <a:ext cx="2181225" cy="1048434"/>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2133600" y="5029200"/>
            <a:ext cx="4638675" cy="12668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16</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16</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Changing Views (continued)</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16</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In Normal View you can have up to four panes:</a:t>
            </a:r>
          </a:p>
          <a:p>
            <a:pPr lvl="1"/>
            <a:r>
              <a:rPr lang="en-US" b="1" dirty="0" smtClean="0"/>
              <a:t>Slides tab and Outline tab</a:t>
            </a:r>
            <a:r>
              <a:rPr lang="en-US" dirty="0" smtClean="0"/>
              <a:t>: Slides tab shows thumbnails of your slides and Outline tab shows text in an outline format.</a:t>
            </a:r>
          </a:p>
          <a:p>
            <a:pPr lvl="1"/>
            <a:r>
              <a:rPr lang="en-US" b="1" dirty="0" smtClean="0"/>
              <a:t>Slide pane</a:t>
            </a:r>
            <a:r>
              <a:rPr lang="en-US" dirty="0" smtClean="0"/>
              <a:t>: Displays one slide at a time, and offers an opportunity to edit text.</a:t>
            </a:r>
          </a:p>
          <a:p>
            <a:pPr lvl="1"/>
            <a:r>
              <a:rPr lang="en-US" b="1" dirty="0" smtClean="0"/>
              <a:t>Notes pane</a:t>
            </a:r>
            <a:r>
              <a:rPr lang="en-US" dirty="0" smtClean="0"/>
              <a:t>: Where you add speaker notes.</a:t>
            </a:r>
          </a:p>
          <a:p>
            <a:pPr lvl="1"/>
            <a:r>
              <a:rPr lang="en-US" b="1" dirty="0" smtClean="0"/>
              <a:t>Task pane</a:t>
            </a:r>
            <a:r>
              <a:rPr lang="en-US" dirty="0" smtClean="0"/>
              <a:t>: Opens up on the right for some tasks such as inserting clip art.</a:t>
            </a:r>
          </a:p>
          <a:p>
            <a:pPr lvl="1"/>
            <a:r>
              <a:rPr lang="en-US" dirty="0" smtClean="0"/>
              <a:t>.</a:t>
            </a:r>
          </a:p>
          <a:p>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17</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17</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Changing Views (continued)</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17</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The </a:t>
            </a:r>
            <a:r>
              <a:rPr lang="en-US" b="1" dirty="0" smtClean="0"/>
              <a:t>Ribbon</a:t>
            </a:r>
            <a:r>
              <a:rPr lang="en-US" dirty="0" smtClean="0"/>
              <a:t> contains commands for the tasks you will use when creating presentations. </a:t>
            </a:r>
          </a:p>
          <a:p>
            <a:pPr lvl="0"/>
            <a:r>
              <a:rPr lang="en-US" dirty="0" smtClean="0"/>
              <a:t>The </a:t>
            </a:r>
            <a:r>
              <a:rPr lang="en-US" b="1" dirty="0" smtClean="0"/>
              <a:t>Live Preview</a:t>
            </a:r>
            <a:r>
              <a:rPr lang="en-US" dirty="0" smtClean="0"/>
              <a:t> feature lets you preview a theme before applying it in your presentation.</a:t>
            </a:r>
            <a:endParaRPr lang="en-US" sz="3200" dirty="0" smtClean="0"/>
          </a:p>
          <a:p>
            <a:pPr lvl="0"/>
            <a:r>
              <a:rPr lang="en-US" dirty="0" smtClean="0"/>
              <a:t>The </a:t>
            </a:r>
            <a:r>
              <a:rPr lang="en-US" b="1" dirty="0" smtClean="0"/>
              <a:t>Slide pane</a:t>
            </a:r>
            <a:r>
              <a:rPr lang="en-US" dirty="0" smtClean="0"/>
              <a:t> is the workbench for PowerPoint presentations, displaying slides in a large work area.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Grp="1" noChangeArrowheads="1"/>
          </p:cNvSpPr>
          <p:nvPr>
            <p:ph type="sldNum" sz="quarter" idx="10"/>
          </p:nvPr>
        </p:nvSpPr>
        <p:spPr>
          <a:noFill/>
        </p:spPr>
        <p:txBody>
          <a:bodyPr/>
          <a:lstStyle/>
          <a:p>
            <a:fld id="{07CE5D7D-C6EC-4D04-8CE3-53E7A81066E2}" type="slidenum">
              <a:rPr lang="en-US" smtClean="0"/>
              <a:pPr/>
              <a:t>18</a:t>
            </a:fld>
            <a:endParaRPr lang="en-US" dirty="0" smtClean="0"/>
          </a:p>
        </p:txBody>
      </p:sp>
      <p:sp>
        <p:nvSpPr>
          <p:cNvPr id="286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107CBD8-2DE3-4EE3-8AF3-73DB2F6A8D8D}" type="slidenum">
              <a:rPr lang="en-US" sz="2600" b="1">
                <a:solidFill>
                  <a:schemeClr val="bg1"/>
                </a:solidFill>
              </a:rPr>
              <a:pPr/>
              <a:t>18</a:t>
            </a:fld>
            <a:endParaRPr lang="en-US" sz="2600" b="1" dirty="0">
              <a:solidFill>
                <a:schemeClr val="bg1"/>
              </a:solidFill>
            </a:endParaRPr>
          </a:p>
        </p:txBody>
      </p:sp>
      <p:sp>
        <p:nvSpPr>
          <p:cNvPr id="28675" name="Title 1"/>
          <p:cNvSpPr>
            <a:spLocks noGrp="1"/>
          </p:cNvSpPr>
          <p:nvPr>
            <p:ph type="title"/>
          </p:nvPr>
        </p:nvSpPr>
        <p:spPr>
          <a:xfrm>
            <a:off x="762000" y="762000"/>
            <a:ext cx="8153400" cy="1143000"/>
          </a:xfrm>
        </p:spPr>
        <p:txBody>
          <a:bodyPr/>
          <a:lstStyle/>
          <a:p>
            <a:pPr eaLnBrk="1" hangingPunct="1"/>
            <a:r>
              <a:rPr lang="en-US" dirty="0" smtClean="0"/>
              <a:t>Inserting a New Slide with a New Slide Layout</a:t>
            </a:r>
          </a:p>
        </p:txBody>
      </p:sp>
      <p:sp>
        <p:nvSpPr>
          <p:cNvPr id="2867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2ACD0EB-311D-4057-A18D-55BCE8BAFAFF}" type="slidenum">
              <a:rPr lang="en-US" sz="2600" b="1">
                <a:solidFill>
                  <a:schemeClr val="bg1"/>
                </a:solidFill>
              </a:rPr>
              <a:pPr/>
              <a:t>18</a:t>
            </a:fld>
            <a:endParaRPr lang="en-US" sz="2600" b="1" dirty="0">
              <a:solidFill>
                <a:schemeClr val="bg1"/>
              </a:solidFill>
            </a:endParaRPr>
          </a:p>
        </p:txBody>
      </p:sp>
      <p:sp>
        <p:nvSpPr>
          <p:cNvPr id="8" name="Content Placeholder 8"/>
          <p:cNvSpPr>
            <a:spLocks noGrp="1"/>
          </p:cNvSpPr>
          <p:nvPr>
            <p:ph idx="1"/>
          </p:nvPr>
        </p:nvSpPr>
        <p:spPr>
          <a:xfrm>
            <a:off x="838200" y="2362200"/>
            <a:ext cx="8153400" cy="4267200"/>
          </a:xfrm>
        </p:spPr>
        <p:txBody>
          <a:bodyPr/>
          <a:lstStyle/>
          <a:p>
            <a:r>
              <a:rPr lang="en-US" dirty="0" smtClean="0"/>
              <a:t>You can choose a layout when you insert a new slide or change the layout of an existing slide.</a:t>
            </a:r>
          </a:p>
          <a:p>
            <a:pPr lvl="1"/>
            <a:r>
              <a:rPr lang="en-US" b="1" dirty="0" smtClean="0"/>
              <a:t>Slide layout</a:t>
            </a:r>
            <a:r>
              <a:rPr lang="en-US" dirty="0" smtClean="0"/>
              <a:t>: How objects are placed on a slide.</a:t>
            </a:r>
          </a:p>
          <a:p>
            <a:pPr lvl="1"/>
            <a:r>
              <a:rPr lang="en-US" b="1" dirty="0" smtClean="0"/>
              <a:t>Objects</a:t>
            </a:r>
            <a:r>
              <a:rPr lang="en-US" dirty="0" smtClean="0"/>
              <a:t>: Text, images, illustrations, tables, media, and charts.</a:t>
            </a:r>
          </a:p>
          <a:p>
            <a:pPr lvl="1"/>
            <a:r>
              <a:rPr lang="en-US" b="1" dirty="0" smtClean="0"/>
              <a:t>Default layout</a:t>
            </a:r>
            <a:r>
              <a:rPr lang="en-US" dirty="0" smtClean="0"/>
              <a:t>:</a:t>
            </a:r>
            <a:r>
              <a:rPr lang="en-US" b="1" dirty="0" smtClean="0"/>
              <a:t> </a:t>
            </a:r>
            <a:r>
              <a:rPr lang="en-US" dirty="0" smtClean="0"/>
              <a:t>Includes placeholders for titles, text, and content.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a New Slide with a New Slide Layout (continued)</a:t>
            </a:r>
            <a:endParaRPr lang="en-US" dirty="0"/>
          </a:p>
        </p:txBody>
      </p:sp>
      <p:sp>
        <p:nvSpPr>
          <p:cNvPr id="3" name="Content Placeholder 2"/>
          <p:cNvSpPr>
            <a:spLocks noGrp="1"/>
          </p:cNvSpPr>
          <p:nvPr>
            <p:ph idx="1"/>
          </p:nvPr>
        </p:nvSpPr>
        <p:spPr/>
        <p:txBody>
          <a:bodyPr/>
          <a:lstStyle/>
          <a:p>
            <a:r>
              <a:rPr lang="en-US" dirty="0" smtClean="0"/>
              <a:t>Default layouts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19</a:t>
            </a:fld>
            <a:endParaRPr lang="en-US" dirty="0"/>
          </a:p>
        </p:txBody>
      </p:sp>
      <p:pic>
        <p:nvPicPr>
          <p:cNvPr id="3075" name="Picture 3"/>
          <p:cNvPicPr>
            <a:picLocks noChangeAspect="1" noChangeArrowheads="1"/>
          </p:cNvPicPr>
          <p:nvPr/>
        </p:nvPicPr>
        <p:blipFill>
          <a:blip r:embed="rId2"/>
          <a:srcRect/>
          <a:stretch>
            <a:fillRect/>
          </a:stretch>
        </p:blipFill>
        <p:spPr bwMode="auto">
          <a:xfrm>
            <a:off x="3810000" y="2438400"/>
            <a:ext cx="3286125" cy="3781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Start PowerPoint, and understand the elements of the PowerPoint window.</a:t>
            </a:r>
          </a:p>
          <a:p>
            <a:r>
              <a:rPr lang="en-US" dirty="0" smtClean="0"/>
              <a:t>Open an existing presentation, and save it with a new name.</a:t>
            </a:r>
          </a:p>
          <a:p>
            <a:r>
              <a:rPr lang="en-US" dirty="0" smtClean="0"/>
              <a:t>Navigate a presentation and change views.</a:t>
            </a:r>
          </a:p>
          <a:p>
            <a:r>
              <a:rPr lang="en-US" dirty="0" smtClean="0"/>
              <a:t>Use the Slides and Outline tabs and the Slide and Notes panes.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Page View</a:t>
            </a:r>
            <a:endParaRPr lang="en-US" dirty="0"/>
          </a:p>
        </p:txBody>
      </p:sp>
      <p:sp>
        <p:nvSpPr>
          <p:cNvPr id="3" name="Content Placeholder 2"/>
          <p:cNvSpPr>
            <a:spLocks noGrp="1"/>
          </p:cNvSpPr>
          <p:nvPr>
            <p:ph idx="1"/>
          </p:nvPr>
        </p:nvSpPr>
        <p:spPr/>
        <p:txBody>
          <a:bodyPr/>
          <a:lstStyle/>
          <a:p>
            <a:pPr lvl="0"/>
            <a:r>
              <a:rPr lang="en-US" b="1" dirty="0" smtClean="0"/>
              <a:t>Notes Page view </a:t>
            </a:r>
            <a:r>
              <a:rPr lang="en-US" dirty="0" smtClean="0"/>
              <a:t>displays your slides on the top of the page, with speaker appearing in the Notes pane on the bottom of the page.</a:t>
            </a:r>
          </a:p>
          <a:p>
            <a:pPr lvl="1"/>
            <a:r>
              <a:rPr lang="en-US" dirty="0" smtClean="0"/>
              <a:t>You can use the notes to help guide you during the presentation. </a:t>
            </a:r>
          </a:p>
          <a:p>
            <a:pPr lvl="1"/>
            <a:r>
              <a:rPr lang="en-US" dirty="0" smtClean="0"/>
              <a:t> Notes are also helpful if you print a handout for your audience.</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1B1678BC-25CF-4AD5-8973-E719FFD8732E}" type="slidenum">
              <a:rPr lang="en-US" smtClean="0"/>
              <a:pPr/>
              <a:t>21</a:t>
            </a:fld>
            <a:endParaRPr lang="en-US" dirty="0" smtClean="0"/>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F75CB73-F4F7-431D-8A5A-6532F9B72067}" type="slidenum">
              <a:rPr lang="en-US" sz="2600" b="1">
                <a:solidFill>
                  <a:schemeClr val="bg1"/>
                </a:solidFill>
              </a:rPr>
              <a:pPr/>
              <a:t>21</a:t>
            </a:fld>
            <a:endParaRPr lang="en-US" sz="2600" b="1" dirty="0">
              <a:solidFill>
                <a:schemeClr val="bg1"/>
              </a:solidFill>
            </a:endParaRPr>
          </a:p>
        </p:txBody>
      </p:sp>
      <p:sp>
        <p:nvSpPr>
          <p:cNvPr id="30723" name="Title 1"/>
          <p:cNvSpPr>
            <a:spLocks noGrp="1"/>
          </p:cNvSpPr>
          <p:nvPr>
            <p:ph type="title"/>
          </p:nvPr>
        </p:nvSpPr>
        <p:spPr>
          <a:xfrm>
            <a:off x="762000" y="762000"/>
            <a:ext cx="8153400" cy="1143000"/>
          </a:xfrm>
        </p:spPr>
        <p:txBody>
          <a:bodyPr/>
          <a:lstStyle/>
          <a:p>
            <a:pPr eaLnBrk="1" hangingPunct="1"/>
            <a:r>
              <a:rPr lang="en-US" dirty="0" smtClean="0"/>
              <a:t>Using Slide Sorter View</a:t>
            </a:r>
          </a:p>
        </p:txBody>
      </p:sp>
      <p:sp>
        <p:nvSpPr>
          <p:cNvPr id="3072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1BF122E-EB2B-4DF4-AC6A-ABD6C1A66767}" type="slidenum">
              <a:rPr lang="en-US" sz="2600" b="1">
                <a:solidFill>
                  <a:schemeClr val="bg1"/>
                </a:solidFill>
              </a:rPr>
              <a:pPr/>
              <a:t>21</a:t>
            </a:fld>
            <a:endParaRPr lang="en-US" sz="2600" b="1" dirty="0">
              <a:solidFill>
                <a:schemeClr val="bg1"/>
              </a:solidFill>
            </a:endParaRPr>
          </a:p>
        </p:txBody>
      </p:sp>
      <p:sp>
        <p:nvSpPr>
          <p:cNvPr id="30725" name="Content Placeholder 8"/>
          <p:cNvSpPr>
            <a:spLocks noGrp="1"/>
          </p:cNvSpPr>
          <p:nvPr>
            <p:ph idx="1"/>
          </p:nvPr>
        </p:nvSpPr>
        <p:spPr>
          <a:xfrm>
            <a:off x="838200" y="2362200"/>
            <a:ext cx="8001000" cy="4267200"/>
          </a:xfrm>
        </p:spPr>
        <p:txBody>
          <a:bodyPr/>
          <a:lstStyle/>
          <a:p>
            <a:pPr lvl="0"/>
            <a:r>
              <a:rPr lang="en-US" b="1" dirty="0" smtClean="0"/>
              <a:t>Slide Sorter view</a:t>
            </a:r>
            <a:r>
              <a:rPr lang="en-US" dirty="0" smtClean="0"/>
              <a:t> displays thumbnails of the slides so that you can move and arrange slides easily by clicking and dragging.</a:t>
            </a:r>
          </a:p>
          <a:p>
            <a:r>
              <a:rPr lang="en-US" dirty="0" smtClean="0"/>
              <a:t>Slide Sorter view gives you an overview of the entire presentation. </a:t>
            </a:r>
          </a:p>
          <a:p>
            <a:pPr>
              <a:buNone/>
            </a:pP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153400" cy="1143000"/>
          </a:xfrm>
        </p:spPr>
        <p:txBody>
          <a:bodyPr/>
          <a:lstStyle/>
          <a:p>
            <a:r>
              <a:rPr lang="en-US" dirty="0" smtClean="0"/>
              <a:t>Using Slide Sorter View (continued)</a:t>
            </a:r>
            <a:endParaRPr lang="en-US" dirty="0"/>
          </a:p>
        </p:txBody>
      </p:sp>
      <p:sp>
        <p:nvSpPr>
          <p:cNvPr id="3" name="Content Placeholder 2"/>
          <p:cNvSpPr>
            <a:spLocks noGrp="1"/>
          </p:cNvSpPr>
          <p:nvPr>
            <p:ph idx="1"/>
          </p:nvPr>
        </p:nvSpPr>
        <p:spPr/>
        <p:txBody>
          <a:bodyPr/>
          <a:lstStyle/>
          <a:p>
            <a:r>
              <a:rPr lang="en-US" dirty="0" smtClean="0"/>
              <a:t>Slide sorter view</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22</a:t>
            </a:fld>
            <a:endParaRPr lang="en-US" dirty="0"/>
          </a:p>
        </p:txBody>
      </p:sp>
      <p:pic>
        <p:nvPicPr>
          <p:cNvPr id="4098" name="Picture 2"/>
          <p:cNvPicPr>
            <a:picLocks noChangeAspect="1" noChangeArrowheads="1"/>
          </p:cNvPicPr>
          <p:nvPr/>
        </p:nvPicPr>
        <p:blipFill>
          <a:blip r:embed="rId2"/>
          <a:srcRect/>
          <a:stretch>
            <a:fillRect/>
          </a:stretch>
        </p:blipFill>
        <p:spPr bwMode="auto">
          <a:xfrm>
            <a:off x="2133600" y="2895600"/>
            <a:ext cx="4876800" cy="34575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3"/>
          <p:cNvSpPr>
            <a:spLocks noGrp="1" noChangeArrowheads="1"/>
          </p:cNvSpPr>
          <p:nvPr>
            <p:ph type="sldNum" sz="quarter" idx="10"/>
          </p:nvPr>
        </p:nvSpPr>
        <p:spPr>
          <a:noFill/>
        </p:spPr>
        <p:txBody>
          <a:bodyPr/>
          <a:lstStyle/>
          <a:p>
            <a:fld id="{EDA04ED1-53A4-4BC4-883D-2208CD3505FF}" type="slidenum">
              <a:rPr lang="en-US" smtClean="0"/>
              <a:pPr/>
              <a:t>23</a:t>
            </a:fld>
            <a:endParaRPr lang="en-US" dirty="0" smtClean="0"/>
          </a:p>
        </p:txBody>
      </p:sp>
      <p:sp>
        <p:nvSpPr>
          <p:cNvPr id="337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EFC10A4-7EE2-4133-A78B-C6E7F007CE7D}" type="slidenum">
              <a:rPr lang="en-US" sz="2600" b="1">
                <a:solidFill>
                  <a:schemeClr val="bg1"/>
                </a:solidFill>
              </a:rPr>
              <a:pPr/>
              <a:t>23</a:t>
            </a:fld>
            <a:endParaRPr lang="en-US" sz="2600" b="1" dirty="0">
              <a:solidFill>
                <a:schemeClr val="bg1"/>
              </a:solidFill>
            </a:endParaRPr>
          </a:p>
        </p:txBody>
      </p:sp>
      <p:sp>
        <p:nvSpPr>
          <p:cNvPr id="33795" name="Title 1"/>
          <p:cNvSpPr>
            <a:spLocks noGrp="1"/>
          </p:cNvSpPr>
          <p:nvPr>
            <p:ph type="title"/>
          </p:nvPr>
        </p:nvSpPr>
        <p:spPr>
          <a:xfrm>
            <a:off x="762000" y="762000"/>
            <a:ext cx="8153400" cy="1143000"/>
          </a:xfrm>
        </p:spPr>
        <p:txBody>
          <a:bodyPr/>
          <a:lstStyle/>
          <a:p>
            <a:pPr eaLnBrk="1" hangingPunct="1"/>
            <a:r>
              <a:rPr lang="en-US" dirty="0" smtClean="0"/>
              <a:t>Using Slide Show View</a:t>
            </a:r>
          </a:p>
        </p:txBody>
      </p:sp>
      <p:sp>
        <p:nvSpPr>
          <p:cNvPr id="3379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FE5FF902-CCDB-490C-ABCE-C6B3CC647ED1}" type="slidenum">
              <a:rPr lang="en-US" sz="2600" b="1">
                <a:solidFill>
                  <a:schemeClr val="bg1"/>
                </a:solidFill>
              </a:rPr>
              <a:pPr/>
              <a:t>23</a:t>
            </a:fld>
            <a:endParaRPr lang="en-US" sz="2600" b="1" dirty="0">
              <a:solidFill>
                <a:schemeClr val="bg1"/>
              </a:solidFill>
            </a:endParaRPr>
          </a:p>
        </p:txBody>
      </p:sp>
      <p:sp>
        <p:nvSpPr>
          <p:cNvPr id="33797" name="Content Placeholder 8"/>
          <p:cNvSpPr>
            <a:spLocks noGrp="1"/>
          </p:cNvSpPr>
          <p:nvPr>
            <p:ph idx="1"/>
          </p:nvPr>
        </p:nvSpPr>
        <p:spPr/>
        <p:txBody>
          <a:bodyPr/>
          <a:lstStyle/>
          <a:p>
            <a:pPr lvl="0"/>
            <a:r>
              <a:rPr lang="en-US" dirty="0" smtClean="0"/>
              <a:t>In Slide Show view, you run your presentation on your computer as if it were a slide projector.</a:t>
            </a:r>
          </a:p>
          <a:p>
            <a:pPr lvl="0"/>
            <a:r>
              <a:rPr lang="en-US" dirty="0" smtClean="0"/>
              <a:t>Each slide fills the screen and any animations, sounds, and videos included in the presentation play.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Slide Show view (continued)</a:t>
            </a:r>
            <a:endParaRPr lang="en-US" dirty="0"/>
          </a:p>
        </p:txBody>
      </p:sp>
      <p:sp>
        <p:nvSpPr>
          <p:cNvPr id="3" name="Content Placeholder 2"/>
          <p:cNvSpPr>
            <a:spLocks noGrp="1"/>
          </p:cNvSpPr>
          <p:nvPr>
            <p:ph idx="1"/>
          </p:nvPr>
        </p:nvSpPr>
        <p:spPr/>
        <p:txBody>
          <a:bodyPr/>
          <a:lstStyle/>
          <a:p>
            <a:pPr lvl="0"/>
            <a:r>
              <a:rPr lang="en-US" sz="2400" dirty="0" smtClean="0"/>
              <a:t>Move the mouse to the lower-left corner of the screen as the slide show runs to access Slide Show toolbar.</a:t>
            </a:r>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24</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971800" y="3200400"/>
            <a:ext cx="4602001" cy="2593341"/>
          </a:xfrm>
          <a:prstGeom prst="rect">
            <a:avLst/>
          </a:prstGeom>
          <a:noFill/>
          <a:ln w="9525">
            <a:noFill/>
            <a:miter lim="800000"/>
            <a:headEnd/>
            <a:tailEnd/>
          </a:ln>
        </p:spPr>
      </p:pic>
      <p:sp>
        <p:nvSpPr>
          <p:cNvPr id="6" name="TextBox 5"/>
          <p:cNvSpPr txBox="1"/>
          <p:nvPr/>
        </p:nvSpPr>
        <p:spPr>
          <a:xfrm>
            <a:off x="3276600" y="5715000"/>
            <a:ext cx="4419600" cy="307777"/>
          </a:xfrm>
          <a:prstGeom prst="rect">
            <a:avLst/>
          </a:prstGeom>
          <a:noFill/>
        </p:spPr>
        <p:txBody>
          <a:bodyPr wrap="square" rtlCol="0">
            <a:spAutoFit/>
          </a:bodyPr>
          <a:lstStyle/>
          <a:p>
            <a:r>
              <a:rPr lang="en-US" sz="1400" dirty="0" smtClean="0"/>
              <a:t>Commonly-used commands in Slide Show view</a:t>
            </a:r>
            <a:endParaRPr lang="en-US" sz="1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3"/>
          <p:cNvSpPr>
            <a:spLocks noGrp="1" noChangeArrowheads="1"/>
          </p:cNvSpPr>
          <p:nvPr>
            <p:ph type="sldNum" sz="quarter" idx="10"/>
          </p:nvPr>
        </p:nvSpPr>
        <p:spPr>
          <a:noFill/>
        </p:spPr>
        <p:txBody>
          <a:bodyPr/>
          <a:lstStyle/>
          <a:p>
            <a:fld id="{168F9B41-6575-4FE5-9081-4A287F7AF354}" type="slidenum">
              <a:rPr lang="en-US" smtClean="0"/>
              <a:pPr/>
              <a:t>25</a:t>
            </a:fld>
            <a:endParaRPr lang="en-US" dirty="0" smtClean="0"/>
          </a:p>
        </p:txBody>
      </p:sp>
      <p:sp>
        <p:nvSpPr>
          <p:cNvPr id="358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9BBD7C7-85A2-4AC5-9D44-F5ED6D820BD1}" type="slidenum">
              <a:rPr lang="en-US" sz="2600" b="1">
                <a:solidFill>
                  <a:schemeClr val="bg1"/>
                </a:solidFill>
              </a:rPr>
              <a:pPr/>
              <a:t>25</a:t>
            </a:fld>
            <a:endParaRPr lang="en-US" sz="2600" b="1" dirty="0">
              <a:solidFill>
                <a:schemeClr val="bg1"/>
              </a:solidFill>
            </a:endParaRPr>
          </a:p>
        </p:txBody>
      </p:sp>
      <p:sp>
        <p:nvSpPr>
          <p:cNvPr id="35843" name="Title 1"/>
          <p:cNvSpPr>
            <a:spLocks noGrp="1"/>
          </p:cNvSpPr>
          <p:nvPr>
            <p:ph type="title"/>
          </p:nvPr>
        </p:nvSpPr>
        <p:spPr>
          <a:xfrm>
            <a:off x="762000" y="762000"/>
            <a:ext cx="8153400" cy="1143000"/>
          </a:xfrm>
        </p:spPr>
        <p:txBody>
          <a:bodyPr/>
          <a:lstStyle/>
          <a:p>
            <a:pPr eaLnBrk="1" hangingPunct="1"/>
            <a:r>
              <a:rPr lang="en-US" dirty="0" smtClean="0"/>
              <a:t>Using Reading View</a:t>
            </a:r>
          </a:p>
        </p:txBody>
      </p:sp>
      <p:sp>
        <p:nvSpPr>
          <p:cNvPr id="3584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CB0B00-AC03-4D75-8860-F8902C7F0522}" type="slidenum">
              <a:rPr lang="en-US" sz="2600" b="1">
                <a:solidFill>
                  <a:schemeClr val="bg1"/>
                </a:solidFill>
              </a:rPr>
              <a:pPr/>
              <a:t>25</a:t>
            </a:fld>
            <a:endParaRPr lang="en-US" sz="2600" b="1" dirty="0">
              <a:solidFill>
                <a:schemeClr val="bg1"/>
              </a:solidFill>
            </a:endParaRPr>
          </a:p>
        </p:txBody>
      </p:sp>
      <p:sp>
        <p:nvSpPr>
          <p:cNvPr id="35845" name="Content Placeholder 8"/>
          <p:cNvSpPr>
            <a:spLocks noGrp="1"/>
          </p:cNvSpPr>
          <p:nvPr>
            <p:ph idx="1"/>
          </p:nvPr>
        </p:nvSpPr>
        <p:spPr>
          <a:xfrm>
            <a:off x="838200" y="2362201"/>
            <a:ext cx="7693025" cy="1142999"/>
          </a:xfrm>
        </p:spPr>
        <p:txBody>
          <a:bodyPr/>
          <a:lstStyle/>
          <a:p>
            <a:pPr lvl="0"/>
            <a:r>
              <a:rPr lang="en-US" sz="2200" dirty="0" smtClean="0"/>
              <a:t>In Reading view, the slide does not quite fill the screen and displays navigation buttons.</a:t>
            </a:r>
            <a:endParaRPr lang="en-US" sz="2200" dirty="0"/>
          </a:p>
        </p:txBody>
      </p:sp>
      <p:pic>
        <p:nvPicPr>
          <p:cNvPr id="6146" name="Picture 2"/>
          <p:cNvPicPr>
            <a:picLocks noChangeAspect="1" noChangeArrowheads="1"/>
          </p:cNvPicPr>
          <p:nvPr/>
        </p:nvPicPr>
        <p:blipFill>
          <a:blip r:embed="rId2"/>
          <a:srcRect/>
          <a:stretch>
            <a:fillRect/>
          </a:stretch>
        </p:blipFill>
        <p:spPr bwMode="auto">
          <a:xfrm>
            <a:off x="1600200" y="3124200"/>
            <a:ext cx="6196252" cy="3196760"/>
          </a:xfrm>
          <a:prstGeom prst="rect">
            <a:avLst/>
          </a:prstGeom>
          <a:noFill/>
          <a:ln w="9525">
            <a:noFill/>
            <a:miter lim="800000"/>
            <a:headEnd/>
            <a:tailEnd/>
          </a:ln>
          <a:effectLst/>
        </p:spPr>
      </p:pic>
      <p:sp>
        <p:nvSpPr>
          <p:cNvPr id="9" name="TextBox 8"/>
          <p:cNvSpPr txBox="1"/>
          <p:nvPr/>
        </p:nvSpPr>
        <p:spPr>
          <a:xfrm>
            <a:off x="6705600" y="4343400"/>
            <a:ext cx="2057400" cy="307777"/>
          </a:xfrm>
          <a:prstGeom prst="rect">
            <a:avLst/>
          </a:prstGeom>
          <a:noFill/>
        </p:spPr>
        <p:txBody>
          <a:bodyPr wrap="square" rtlCol="0">
            <a:spAutoFit/>
          </a:bodyPr>
          <a:lstStyle/>
          <a:p>
            <a:r>
              <a:rPr lang="en-US" sz="1400" dirty="0" smtClean="0"/>
              <a:t>Slide in Reading view</a:t>
            </a:r>
            <a:endParaRPr lang="en-US" sz="1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2138E0EA-DB13-4F66-8187-EF77111635B9}" type="slidenum">
              <a:rPr lang="en-US" smtClean="0"/>
              <a:pPr/>
              <a:t>26</a:t>
            </a:fld>
            <a:endParaRPr lang="en-US" dirty="0" smtClean="0"/>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114FF3C-1197-4C3A-A5EE-D2696169CBE4}" type="slidenum">
              <a:rPr lang="en-US" sz="2600" b="1">
                <a:solidFill>
                  <a:schemeClr val="bg1"/>
                </a:solidFill>
              </a:rPr>
              <a:pPr/>
              <a:t>26</a:t>
            </a:fld>
            <a:endParaRPr lang="en-US" sz="2600" b="1" dirty="0">
              <a:solidFill>
                <a:schemeClr val="bg1"/>
              </a:solidFill>
            </a:endParaRPr>
          </a:p>
        </p:txBody>
      </p:sp>
      <p:sp>
        <p:nvSpPr>
          <p:cNvPr id="40963" name="Title 1"/>
          <p:cNvSpPr>
            <a:spLocks noGrp="1"/>
          </p:cNvSpPr>
          <p:nvPr>
            <p:ph type="title"/>
          </p:nvPr>
        </p:nvSpPr>
        <p:spPr>
          <a:xfrm>
            <a:off x="762000" y="762000"/>
            <a:ext cx="8153400" cy="1143000"/>
          </a:xfrm>
        </p:spPr>
        <p:txBody>
          <a:bodyPr/>
          <a:lstStyle/>
          <a:p>
            <a:pPr eaLnBrk="1" hangingPunct="1"/>
            <a:r>
              <a:rPr lang="en-US" dirty="0" smtClean="0"/>
              <a:t>Deleting Slides</a:t>
            </a:r>
          </a:p>
        </p:txBody>
      </p:sp>
      <p:sp>
        <p:nvSpPr>
          <p:cNvPr id="4096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79371A1-9DC1-4587-89D4-5AFA96797067}" type="slidenum">
              <a:rPr lang="en-US" sz="2600" b="1">
                <a:solidFill>
                  <a:schemeClr val="bg1"/>
                </a:solidFill>
              </a:rPr>
              <a:pPr/>
              <a:t>26</a:t>
            </a:fld>
            <a:endParaRPr lang="en-US" sz="2600" b="1" dirty="0">
              <a:solidFill>
                <a:schemeClr val="bg1"/>
              </a:solidFill>
            </a:endParaRPr>
          </a:p>
        </p:txBody>
      </p:sp>
      <p:sp>
        <p:nvSpPr>
          <p:cNvPr id="40965" name="Content Placeholder 8"/>
          <p:cNvSpPr>
            <a:spLocks noGrp="1"/>
          </p:cNvSpPr>
          <p:nvPr>
            <p:ph idx="1"/>
          </p:nvPr>
        </p:nvSpPr>
        <p:spPr>
          <a:xfrm>
            <a:off x="838200" y="2362200"/>
            <a:ext cx="7467600" cy="3724275"/>
          </a:xfrm>
        </p:spPr>
        <p:txBody>
          <a:bodyPr/>
          <a:lstStyle/>
          <a:p>
            <a:pPr lvl="0"/>
            <a:r>
              <a:rPr lang="en-US" dirty="0" smtClean="0"/>
              <a:t>In Normal view, display the slide you want to delete, press </a:t>
            </a:r>
            <a:r>
              <a:rPr lang="en-US" b="1" dirty="0" smtClean="0"/>
              <a:t>Delete</a:t>
            </a:r>
            <a:r>
              <a:rPr lang="en-US" dirty="0" smtClean="0"/>
              <a:t> on the keyboard. </a:t>
            </a:r>
          </a:p>
          <a:p>
            <a:pPr lvl="0"/>
            <a:r>
              <a:rPr lang="en-US" dirty="0" smtClean="0"/>
              <a:t>You can also delete a slide, by right-clicking the slide, then click </a:t>
            </a:r>
            <a:r>
              <a:rPr lang="en-US" b="1" dirty="0" smtClean="0"/>
              <a:t>Delete Slide </a:t>
            </a:r>
            <a:r>
              <a:rPr lang="en-US" dirty="0" smtClean="0"/>
              <a:t>on the shortcut menu. </a:t>
            </a:r>
          </a:p>
          <a:p>
            <a:pPr lvl="0"/>
            <a:r>
              <a:rPr lang="en-US" dirty="0" smtClean="0"/>
              <a:t>If you accidentally delete a slide, click the Undo Delete Slide button on the Quick Access Toolbar to restore the slide.</a:t>
            </a:r>
          </a:p>
          <a:p>
            <a:endParaRPr lang="en-US" sz="26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10"/>
          </p:nvPr>
        </p:nvSpPr>
        <p:spPr>
          <a:noFill/>
        </p:spPr>
        <p:txBody>
          <a:bodyPr/>
          <a:lstStyle/>
          <a:p>
            <a:fld id="{C1BFA5E2-5412-408B-A860-2DD5C77C975D}" type="slidenum">
              <a:rPr lang="en-US" smtClean="0"/>
              <a:pPr/>
              <a:t>27</a:t>
            </a:fld>
            <a:endParaRPr lang="en-US" dirty="0" smtClean="0"/>
          </a:p>
        </p:txBody>
      </p:sp>
      <p:sp>
        <p:nvSpPr>
          <p:cNvPr id="4198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A6EE96B-3B46-44E5-83AD-A1A37BDE41D8}" type="slidenum">
              <a:rPr lang="en-US" sz="2600" b="1">
                <a:solidFill>
                  <a:schemeClr val="bg1"/>
                </a:solidFill>
              </a:rPr>
              <a:pPr/>
              <a:t>27</a:t>
            </a:fld>
            <a:endParaRPr lang="en-US" sz="2600" b="1" dirty="0">
              <a:solidFill>
                <a:schemeClr val="bg1"/>
              </a:solidFill>
            </a:endParaRPr>
          </a:p>
        </p:txBody>
      </p:sp>
      <p:sp>
        <p:nvSpPr>
          <p:cNvPr id="41987" name="Title 1"/>
          <p:cNvSpPr>
            <a:spLocks noGrp="1"/>
          </p:cNvSpPr>
          <p:nvPr>
            <p:ph type="title"/>
          </p:nvPr>
        </p:nvSpPr>
        <p:spPr>
          <a:xfrm>
            <a:off x="762000" y="762000"/>
            <a:ext cx="8153400" cy="1143000"/>
          </a:xfrm>
        </p:spPr>
        <p:txBody>
          <a:bodyPr/>
          <a:lstStyle/>
          <a:p>
            <a:pPr eaLnBrk="1" hangingPunct="1"/>
            <a:r>
              <a:rPr lang="en-US" dirty="0" smtClean="0"/>
              <a:t>Printing a Presentation</a:t>
            </a:r>
          </a:p>
        </p:txBody>
      </p:sp>
      <p:sp>
        <p:nvSpPr>
          <p:cNvPr id="4198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0646F59-0263-4AB5-864A-9DC2F5593E9F}" type="slidenum">
              <a:rPr lang="en-US" sz="2600" b="1">
                <a:solidFill>
                  <a:schemeClr val="bg1"/>
                </a:solidFill>
              </a:rPr>
              <a:pPr/>
              <a:t>27</a:t>
            </a:fld>
            <a:endParaRPr lang="en-US" sz="2600" b="1" dirty="0">
              <a:solidFill>
                <a:schemeClr val="bg1"/>
              </a:solidFill>
            </a:endParaRPr>
          </a:p>
        </p:txBody>
      </p:sp>
      <p:sp>
        <p:nvSpPr>
          <p:cNvPr id="41989" name="Content Placeholder 8"/>
          <p:cNvSpPr>
            <a:spLocks noGrp="1"/>
          </p:cNvSpPr>
          <p:nvPr>
            <p:ph idx="1"/>
          </p:nvPr>
        </p:nvSpPr>
        <p:spPr>
          <a:xfrm>
            <a:off x="838200" y="2362200"/>
            <a:ext cx="7467600" cy="3724275"/>
          </a:xfrm>
        </p:spPr>
        <p:txBody>
          <a:bodyPr/>
          <a:lstStyle/>
          <a:p>
            <a:pPr lvl="0"/>
            <a:r>
              <a:rPr lang="en-US" dirty="0" smtClean="0"/>
              <a:t>PowerPoint offers several print options, including: </a:t>
            </a:r>
          </a:p>
          <a:p>
            <a:pPr lvl="1"/>
            <a:r>
              <a:rPr lang="en-US" dirty="0" smtClean="0"/>
              <a:t>Print all slides or a text outline of your presentation.</a:t>
            </a:r>
          </a:p>
          <a:p>
            <a:pPr lvl="1"/>
            <a:r>
              <a:rPr lang="en-US" dirty="0" smtClean="0"/>
              <a:t>Print handouts with 2 to 9 slides per page.</a:t>
            </a:r>
          </a:p>
          <a:p>
            <a:pPr lvl="1"/>
            <a:r>
              <a:rPr lang="en-US" dirty="0" smtClean="0"/>
              <a:t>Print only the current slide, or any combination of slides in your presentation.</a:t>
            </a:r>
          </a:p>
          <a:p>
            <a:pPr>
              <a:buNone/>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3"/>
          <p:cNvSpPr>
            <a:spLocks noGrp="1" noChangeArrowheads="1"/>
          </p:cNvSpPr>
          <p:nvPr>
            <p:ph type="sldNum" sz="quarter" idx="10"/>
          </p:nvPr>
        </p:nvSpPr>
        <p:spPr>
          <a:noFill/>
        </p:spPr>
        <p:txBody>
          <a:bodyPr/>
          <a:lstStyle/>
          <a:p>
            <a:fld id="{168F9B41-6575-4FE5-9081-4A287F7AF354}" type="slidenum">
              <a:rPr lang="en-US" smtClean="0"/>
              <a:pPr/>
              <a:t>28</a:t>
            </a:fld>
            <a:endParaRPr lang="en-US" dirty="0" smtClean="0"/>
          </a:p>
        </p:txBody>
      </p:sp>
      <p:sp>
        <p:nvSpPr>
          <p:cNvPr id="3584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9BBD7C7-85A2-4AC5-9D44-F5ED6D820BD1}" type="slidenum">
              <a:rPr lang="en-US" sz="2600" b="1">
                <a:solidFill>
                  <a:schemeClr val="bg1"/>
                </a:solidFill>
              </a:rPr>
              <a:pPr/>
              <a:t>28</a:t>
            </a:fld>
            <a:endParaRPr lang="en-US" sz="2600" b="1" dirty="0">
              <a:solidFill>
                <a:schemeClr val="bg1"/>
              </a:solidFill>
            </a:endParaRPr>
          </a:p>
        </p:txBody>
      </p:sp>
      <p:sp>
        <p:nvSpPr>
          <p:cNvPr id="35843" name="Title 1"/>
          <p:cNvSpPr>
            <a:spLocks noGrp="1"/>
          </p:cNvSpPr>
          <p:nvPr>
            <p:ph type="title"/>
          </p:nvPr>
        </p:nvSpPr>
        <p:spPr>
          <a:xfrm>
            <a:off x="762000" y="762000"/>
            <a:ext cx="8153400" cy="1143000"/>
          </a:xfrm>
        </p:spPr>
        <p:txBody>
          <a:bodyPr/>
          <a:lstStyle/>
          <a:p>
            <a:pPr eaLnBrk="1" hangingPunct="1"/>
            <a:r>
              <a:rPr lang="en-US" dirty="0" smtClean="0"/>
              <a:t>Printing a Presentation (continued)</a:t>
            </a:r>
          </a:p>
        </p:txBody>
      </p:sp>
      <p:sp>
        <p:nvSpPr>
          <p:cNvPr id="3584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CB0B00-AC03-4D75-8860-F8902C7F0522}" type="slidenum">
              <a:rPr lang="en-US" sz="2600" b="1">
                <a:solidFill>
                  <a:schemeClr val="bg1"/>
                </a:solidFill>
              </a:rPr>
              <a:pPr/>
              <a:t>28</a:t>
            </a:fld>
            <a:endParaRPr lang="en-US" sz="2600" b="1" dirty="0">
              <a:solidFill>
                <a:schemeClr val="bg1"/>
              </a:solidFill>
            </a:endParaRPr>
          </a:p>
        </p:txBody>
      </p:sp>
      <p:sp>
        <p:nvSpPr>
          <p:cNvPr id="35845" name="Content Placeholder 8"/>
          <p:cNvSpPr>
            <a:spLocks noGrp="1"/>
          </p:cNvSpPr>
          <p:nvPr>
            <p:ph idx="1"/>
          </p:nvPr>
        </p:nvSpPr>
        <p:spPr>
          <a:xfrm>
            <a:off x="838200" y="2362201"/>
            <a:ext cx="7693025" cy="457199"/>
          </a:xfrm>
        </p:spPr>
        <p:txBody>
          <a:bodyPr/>
          <a:lstStyle/>
          <a:p>
            <a:pPr lvl="0"/>
            <a:r>
              <a:rPr lang="en-US" sz="2200" dirty="0" smtClean="0"/>
              <a:t>Print options</a:t>
            </a:r>
            <a:endParaRPr lang="en-US" sz="2200" dirty="0"/>
          </a:p>
        </p:txBody>
      </p:sp>
      <p:pic>
        <p:nvPicPr>
          <p:cNvPr id="7170" name="Picture 2"/>
          <p:cNvPicPr>
            <a:picLocks noChangeAspect="1" noChangeArrowheads="1"/>
          </p:cNvPicPr>
          <p:nvPr/>
        </p:nvPicPr>
        <p:blipFill>
          <a:blip r:embed="rId2"/>
          <a:srcRect/>
          <a:stretch>
            <a:fillRect/>
          </a:stretch>
        </p:blipFill>
        <p:spPr bwMode="auto">
          <a:xfrm>
            <a:off x="1371600" y="2819400"/>
            <a:ext cx="6872399" cy="350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29</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29</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Closing a Presentation and Exiting PowerPoint</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29</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Click the </a:t>
            </a:r>
            <a:r>
              <a:rPr lang="en-US" b="1" dirty="0" smtClean="0"/>
              <a:t>File</a:t>
            </a:r>
            <a:r>
              <a:rPr lang="en-US" dirty="0" smtClean="0"/>
              <a:t> tab</a:t>
            </a:r>
          </a:p>
          <a:p>
            <a:pPr lvl="0"/>
            <a:r>
              <a:rPr lang="en-US" dirty="0" smtClean="0"/>
              <a:t>In the navigation bar, click </a:t>
            </a:r>
            <a:r>
              <a:rPr lang="en-US" b="1" dirty="0" smtClean="0"/>
              <a:t>Exit</a:t>
            </a:r>
            <a:r>
              <a:rPr lang="en-US" dirty="0" smtClean="0"/>
              <a:t>, or click the presentation window </a:t>
            </a:r>
            <a:r>
              <a:rPr lang="en-US" b="1" dirty="0" smtClean="0"/>
              <a:t>Close</a:t>
            </a:r>
            <a:r>
              <a:rPr lang="en-US" dirty="0" smtClean="0"/>
              <a:t> button. </a:t>
            </a:r>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Change the layout on a slide.</a:t>
            </a:r>
          </a:p>
          <a:p>
            <a:r>
              <a:rPr lang="en-US" dirty="0" smtClean="0"/>
              <a:t>Delete a slide.</a:t>
            </a:r>
          </a:p>
          <a:p>
            <a:r>
              <a:rPr lang="en-US" dirty="0" smtClean="0"/>
              <a:t>Print a presentation.</a:t>
            </a:r>
          </a:p>
          <a:p>
            <a:r>
              <a:rPr lang="en-US" dirty="0" smtClean="0"/>
              <a:t>Exit PowerPoint.</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30</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30</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772400" cy="3962399"/>
          </a:xfrm>
        </p:spPr>
        <p:txBody>
          <a:bodyPr/>
          <a:lstStyle/>
          <a:p>
            <a:pPr eaLnBrk="1" hangingPunct="1">
              <a:buFont typeface="Wingdings" pitchFamily="2" charset="2"/>
              <a:buNone/>
            </a:pPr>
            <a:r>
              <a:rPr lang="en-US" sz="2200" dirty="0" smtClean="0"/>
              <a:t>In this lesson, you learned:</a:t>
            </a:r>
          </a:p>
          <a:p>
            <a:r>
              <a:rPr lang="en-US" sz="2200" dirty="0" smtClean="0"/>
              <a:t>PowerPoint is an Office application that can help you create a professional presentation. When you start PowerPoint, you have the choice of opening an existing presentation or creating a new one.</a:t>
            </a:r>
          </a:p>
          <a:p>
            <a:r>
              <a:rPr lang="en-US" sz="2200" dirty="0" smtClean="0"/>
              <a:t>You can view your presentation in five different ways: Normal view, Slide Sorter view, Slide Show view, Reading view, and Notes Page view.  Each view has its own advantages.</a:t>
            </a:r>
          </a:p>
          <a:p>
            <a:r>
              <a:rPr lang="en-US" sz="2200" dirty="0" smtClean="0"/>
              <a:t>You can insert slides, add text and objects to slides, and delete slides as you work to create the presentation.</a:t>
            </a:r>
          </a:p>
          <a:p>
            <a:endParaRPr lang="en-US" sz="2400" dirty="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30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31</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31</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924800" cy="3724275"/>
          </a:xfrm>
        </p:spPr>
        <p:txBody>
          <a:bodyPr/>
          <a:lstStyle/>
          <a:p>
            <a:r>
              <a:rPr lang="en-US" sz="2200" dirty="0" smtClean="0"/>
              <a:t>To view the presentation with animations and transitions, you use Slide Show or Reading view. A slide show can advance automatically or by clicking or pressing specific keys on the keyboard.</a:t>
            </a:r>
          </a:p>
          <a:p>
            <a:r>
              <a:rPr lang="en-US" sz="2200" dirty="0" smtClean="0"/>
              <a:t>You can print your presentation as slides using the Slides option, with notes using the Notes Pages option, or as an outline using the Outline View option. You can also choose to print handouts with two, three, four, six, or nine slides per page.</a:t>
            </a:r>
          </a:p>
          <a:p>
            <a:r>
              <a:rPr lang="en-US" sz="2200" dirty="0" smtClean="0"/>
              <a:t>To exit PowerPoint, click the File tab on the Ribbon, and then in the navigation bar, click Exit.</a:t>
            </a:r>
          </a:p>
          <a:p>
            <a:endParaRPr lang="en-US" sz="2400" dirty="0" smtClean="0"/>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31</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pPr>
              <a:spcBef>
                <a:spcPts val="500"/>
              </a:spcBef>
            </a:pPr>
            <a:r>
              <a:rPr lang="en-US" sz="2400" dirty="0" smtClean="0"/>
              <a:t>animation</a:t>
            </a:r>
          </a:p>
          <a:p>
            <a:pPr>
              <a:spcBef>
                <a:spcPts val="500"/>
              </a:spcBef>
            </a:pPr>
            <a:r>
              <a:rPr lang="en-US" sz="2400" dirty="0" smtClean="0"/>
              <a:t>broadcasting</a:t>
            </a:r>
          </a:p>
          <a:p>
            <a:pPr>
              <a:spcBef>
                <a:spcPts val="500"/>
              </a:spcBef>
            </a:pPr>
            <a:r>
              <a:rPr lang="en-US" sz="2400" dirty="0" smtClean="0"/>
              <a:t>handouts</a:t>
            </a:r>
          </a:p>
          <a:p>
            <a:pPr>
              <a:spcBef>
                <a:spcPts val="500"/>
              </a:spcBef>
            </a:pPr>
            <a:r>
              <a:rPr lang="en-US" sz="2400" dirty="0" smtClean="0"/>
              <a:t>layout</a:t>
            </a:r>
          </a:p>
          <a:p>
            <a:pPr>
              <a:spcBef>
                <a:spcPts val="500"/>
              </a:spcBef>
            </a:pPr>
            <a:r>
              <a:rPr lang="en-US" sz="2400" dirty="0" smtClean="0"/>
              <a:t>Live Preview</a:t>
            </a:r>
          </a:p>
          <a:p>
            <a:pPr>
              <a:spcBef>
                <a:spcPts val="500"/>
              </a:spcBef>
            </a:pPr>
            <a:r>
              <a:rPr lang="en-US" sz="2400" dirty="0" smtClean="0"/>
              <a:t>Normal view</a:t>
            </a:r>
          </a:p>
          <a:p>
            <a:pPr>
              <a:spcBef>
                <a:spcPts val="500"/>
              </a:spcBef>
            </a:pPr>
            <a:r>
              <a:rPr lang="en-US" sz="2400" dirty="0" smtClean="0"/>
              <a:t>Notes Page view</a:t>
            </a:r>
          </a:p>
          <a:p>
            <a:pPr>
              <a:spcBef>
                <a:spcPts val="500"/>
              </a:spcBef>
            </a:pPr>
            <a:r>
              <a:rPr lang="en-US" sz="2400" dirty="0" smtClean="0"/>
              <a:t>Notes pane</a:t>
            </a:r>
          </a:p>
          <a:p>
            <a:pPr>
              <a:spcBef>
                <a:spcPts val="500"/>
              </a:spcBef>
            </a:pPr>
            <a:r>
              <a:rPr lang="en-US" sz="2400" dirty="0" smtClean="0"/>
              <a:t>Outline tab</a:t>
            </a:r>
          </a:p>
        </p:txBody>
      </p:sp>
      <p:sp>
        <p:nvSpPr>
          <p:cNvPr id="20486" name="Rectangle 4"/>
          <p:cNvSpPr>
            <a:spLocks noGrp="1" noChangeArrowheads="1"/>
          </p:cNvSpPr>
          <p:nvPr>
            <p:ph type="body" sz="half" idx="2"/>
          </p:nvPr>
        </p:nvSpPr>
        <p:spPr>
          <a:xfrm>
            <a:off x="4800599" y="2362200"/>
            <a:ext cx="3886201" cy="3962400"/>
          </a:xfrm>
        </p:spPr>
        <p:txBody>
          <a:bodyPr/>
          <a:lstStyle/>
          <a:p>
            <a:pPr>
              <a:spcBef>
                <a:spcPts val="500"/>
              </a:spcBef>
            </a:pPr>
            <a:r>
              <a:rPr lang="en-US" sz="2400" dirty="0" smtClean="0"/>
              <a:t>PowerPoint presentation</a:t>
            </a:r>
          </a:p>
          <a:p>
            <a:pPr>
              <a:spcBef>
                <a:spcPts val="500"/>
              </a:spcBef>
            </a:pPr>
            <a:r>
              <a:rPr lang="en-US" sz="2400" dirty="0" smtClean="0"/>
              <a:t>Reading view</a:t>
            </a:r>
          </a:p>
          <a:p>
            <a:pPr>
              <a:spcBef>
                <a:spcPts val="500"/>
              </a:spcBef>
            </a:pPr>
            <a:r>
              <a:rPr lang="en-US" sz="2400" dirty="0" smtClean="0"/>
              <a:t>Slide pane</a:t>
            </a:r>
          </a:p>
          <a:p>
            <a:pPr>
              <a:spcBef>
                <a:spcPts val="500"/>
              </a:spcBef>
            </a:pPr>
            <a:r>
              <a:rPr lang="en-US" sz="2400" dirty="0" smtClean="0"/>
              <a:t>Slide Show view</a:t>
            </a:r>
          </a:p>
          <a:p>
            <a:pPr>
              <a:spcBef>
                <a:spcPts val="500"/>
              </a:spcBef>
            </a:pPr>
            <a:r>
              <a:rPr lang="en-US" sz="2400" dirty="0" smtClean="0"/>
              <a:t>Slide Sorter view</a:t>
            </a:r>
          </a:p>
          <a:p>
            <a:pPr>
              <a:spcBef>
                <a:spcPts val="500"/>
              </a:spcBef>
            </a:pPr>
            <a:r>
              <a:rPr lang="en-US" sz="2400" dirty="0" smtClean="0"/>
              <a:t>Slides tab</a:t>
            </a:r>
          </a:p>
          <a:p>
            <a:pPr>
              <a:spcBef>
                <a:spcPts val="500"/>
              </a:spcBef>
            </a:pPr>
            <a:r>
              <a:rPr lang="en-US" sz="2400" dirty="0" smtClean="0"/>
              <a:t>thumbnails</a:t>
            </a:r>
          </a:p>
          <a:p>
            <a:pPr>
              <a:spcBef>
                <a:spcPts val="500"/>
              </a:spcBef>
            </a:pPr>
            <a:r>
              <a:rPr lang="en-US" sz="2400" dirty="0" smtClean="0"/>
              <a:t>transition</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p:txBody>
          <a:bodyPr/>
          <a:lstStyle/>
          <a:p>
            <a:pPr eaLnBrk="1" hangingPunct="1"/>
            <a:r>
              <a:rPr lang="en-US" dirty="0" smtClean="0"/>
              <a:t>Introduction to PowerPoint</a:t>
            </a:r>
          </a:p>
        </p:txBody>
      </p:sp>
      <p:sp>
        <p:nvSpPr>
          <p:cNvPr id="21509" name="Rectangle 3"/>
          <p:cNvSpPr>
            <a:spLocks noGrp="1" noChangeArrowheads="1"/>
          </p:cNvSpPr>
          <p:nvPr>
            <p:ph sz="half" idx="1"/>
          </p:nvPr>
        </p:nvSpPr>
        <p:spPr>
          <a:xfrm>
            <a:off x="838200" y="2362200"/>
            <a:ext cx="7543800" cy="3724275"/>
          </a:xfrm>
        </p:spPr>
        <p:txBody>
          <a:bodyPr/>
          <a:lstStyle/>
          <a:p>
            <a:pPr lvl="0"/>
            <a:r>
              <a:rPr lang="en-US" dirty="0" smtClean="0"/>
              <a:t>PowerPoint is a program used to create professional presentations.</a:t>
            </a:r>
          </a:p>
          <a:p>
            <a:pPr lvl="0"/>
            <a:r>
              <a:rPr lang="en-US" dirty="0" smtClean="0"/>
              <a:t>Presentations can include:</a:t>
            </a:r>
          </a:p>
          <a:p>
            <a:pPr lvl="1"/>
            <a:r>
              <a:rPr lang="en-US" dirty="0" smtClean="0"/>
              <a:t>text</a:t>
            </a:r>
          </a:p>
          <a:p>
            <a:pPr lvl="1"/>
            <a:r>
              <a:rPr lang="en-US" dirty="0" smtClean="0"/>
              <a:t>graphics</a:t>
            </a:r>
          </a:p>
          <a:p>
            <a:pPr lvl="1"/>
            <a:r>
              <a:rPr lang="en-US" dirty="0" smtClean="0"/>
              <a:t>tables</a:t>
            </a:r>
          </a:p>
          <a:p>
            <a:pPr lvl="1"/>
            <a:r>
              <a:rPr lang="en-US" dirty="0" smtClean="0"/>
              <a:t>charts</a:t>
            </a:r>
          </a:p>
          <a:p>
            <a:pPr lvl="1"/>
            <a:r>
              <a:rPr lang="en-US" dirty="0" smtClean="0"/>
              <a:t>audio</a:t>
            </a:r>
          </a:p>
        </p:txBody>
      </p:sp>
      <p:sp>
        <p:nvSpPr>
          <p:cNvPr id="10" name="Content Placeholder 9"/>
          <p:cNvSpPr>
            <a:spLocks noGrp="1"/>
          </p:cNvSpPr>
          <p:nvPr>
            <p:ph sz="half" idx="2"/>
          </p:nvPr>
        </p:nvSpPr>
        <p:spPr>
          <a:xfrm>
            <a:off x="2971800" y="3733800"/>
            <a:ext cx="3770312" cy="1819275"/>
          </a:xfrm>
        </p:spPr>
        <p:txBody>
          <a:bodyPr/>
          <a:lstStyle/>
          <a:p>
            <a:pPr lvl="1"/>
            <a:r>
              <a:rPr lang="en-US" dirty="0" smtClean="0"/>
              <a:t>video</a:t>
            </a:r>
          </a:p>
          <a:p>
            <a:pPr lvl="1"/>
            <a:r>
              <a:rPr lang="en-US" dirty="0" smtClean="0"/>
              <a:t>flash animation files</a:t>
            </a:r>
          </a:p>
          <a:p>
            <a:pPr lvl="1"/>
            <a:r>
              <a:rPr lang="en-US" dirty="0" smtClean="0"/>
              <a:t>animated clip art</a:t>
            </a:r>
          </a:p>
          <a:p>
            <a:pPr lvl="1"/>
            <a:r>
              <a:rPr lang="en-US" dirty="0" smtClean="0"/>
              <a:t>movie clips</a:t>
            </a:r>
          </a:p>
          <a:p>
            <a:pPr lvl="1"/>
            <a:r>
              <a:rPr lang="en-US" dirty="0" smtClean="0"/>
              <a:t>links to Web sites</a:t>
            </a:r>
          </a:p>
          <a:p>
            <a:pPr>
              <a:buNone/>
            </a:pPr>
            <a:endParaRPr lang="en-US" dirty="0"/>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6</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6</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Starting PowerPoint</a:t>
            </a:r>
          </a:p>
        </p:txBody>
      </p:sp>
      <p:sp>
        <p:nvSpPr>
          <p:cNvPr id="23556" name="Rectangle 7"/>
          <p:cNvSpPr>
            <a:spLocks noGrp="1" noChangeArrowheads="1"/>
          </p:cNvSpPr>
          <p:nvPr>
            <p:ph type="body" sz="half" idx="4294967295"/>
          </p:nvPr>
        </p:nvSpPr>
        <p:spPr>
          <a:xfrm>
            <a:off x="838200" y="2362200"/>
            <a:ext cx="7693025" cy="2971800"/>
          </a:xfrm>
        </p:spPr>
        <p:txBody>
          <a:bodyPr/>
          <a:lstStyle/>
          <a:p>
            <a:r>
              <a:rPr lang="en-US" dirty="0" smtClean="0"/>
              <a:t>Click the </a:t>
            </a:r>
            <a:r>
              <a:rPr lang="en-US" b="1" dirty="0" smtClean="0"/>
              <a:t>Start</a:t>
            </a:r>
            <a:r>
              <a:rPr lang="en-US" dirty="0" smtClean="0"/>
              <a:t> button on the taskbar.</a:t>
            </a:r>
          </a:p>
          <a:p>
            <a:r>
              <a:rPr lang="en-US" dirty="0" smtClean="0"/>
              <a:t>Click </a:t>
            </a:r>
            <a:r>
              <a:rPr lang="en-US" b="1" dirty="0" smtClean="0"/>
              <a:t>All Programs </a:t>
            </a:r>
            <a:r>
              <a:rPr lang="en-US" dirty="0" smtClean="0"/>
              <a:t>on the Start menu.</a:t>
            </a:r>
          </a:p>
          <a:p>
            <a:r>
              <a:rPr lang="en-US" dirty="0" smtClean="0"/>
              <a:t>Click the Microsoft Office folder. </a:t>
            </a:r>
          </a:p>
          <a:p>
            <a:r>
              <a:rPr lang="en-US" dirty="0" smtClean="0"/>
              <a:t>Click Microsoft Office PowerPoint 2010.</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6</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Reviewing the PowerPoint Window</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7</a:t>
            </a:fld>
            <a:endParaRPr lang="en-US" sz="2600" b="1" dirty="0">
              <a:solidFill>
                <a:schemeClr val="bg1"/>
              </a:solidFill>
            </a:endParaRPr>
          </a:p>
        </p:txBody>
      </p:sp>
      <p:sp>
        <p:nvSpPr>
          <p:cNvPr id="10" name="Rectangle 7"/>
          <p:cNvSpPr txBox="1">
            <a:spLocks noChangeArrowheads="1"/>
          </p:cNvSpPr>
          <p:nvPr/>
        </p:nvSpPr>
        <p:spPr bwMode="auto">
          <a:xfrm>
            <a:off x="838200" y="2438400"/>
            <a:ext cx="7693025"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The PowerPoint window shares several common elements and tools with other Office programs.</a:t>
            </a:r>
          </a:p>
          <a:p>
            <a:pPr marL="342900" lvl="0" indent="-342900" eaLnBrk="0" hangingPunct="0">
              <a:spcBef>
                <a:spcPct val="20000"/>
              </a:spcBef>
              <a:buClr>
                <a:schemeClr val="tx1"/>
              </a:buClr>
              <a:buSzPct val="75000"/>
              <a:buFont typeface="Wingdings" pitchFamily="2" charset="2"/>
              <a:buChar char="l"/>
            </a:pPr>
            <a:r>
              <a:rPr lang="en-US" sz="2800" b="1" dirty="0" smtClean="0"/>
              <a:t>Normal view </a:t>
            </a:r>
            <a:r>
              <a:rPr lang="en-US" sz="2800" dirty="0" smtClean="0"/>
              <a:t>allows you to add and delete slides, and add text and elements to slides.</a:t>
            </a:r>
          </a:p>
          <a:p>
            <a:pPr marL="342900" lvl="0" indent="-342900" eaLnBrk="0" hangingPunct="0">
              <a:spcBef>
                <a:spcPct val="20000"/>
              </a:spcBef>
              <a:buClr>
                <a:schemeClr val="tx1"/>
              </a:buClr>
              <a:buSzPct val="75000"/>
              <a:buFont typeface="Wingdings" pitchFamily="2" charset="2"/>
              <a:buChar char="l"/>
            </a:pPr>
            <a:r>
              <a:rPr lang="en-US" sz="2800" dirty="0" smtClean="0"/>
              <a:t>The </a:t>
            </a:r>
            <a:r>
              <a:rPr lang="en-US" sz="2800" b="1" dirty="0" smtClean="0"/>
              <a:t>Home tab </a:t>
            </a:r>
            <a:r>
              <a:rPr lang="en-US" sz="2800" dirty="0" smtClean="0"/>
              <a:t>is the default tab on the Ribbon and includes many of the commands you will use most often.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8</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8</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Reviewing the PowerPoint Window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8</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000" dirty="0" smtClean="0"/>
              <a:t>PowerPoint  window in Normal view</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2"/>
          <a:srcRect/>
          <a:stretch>
            <a:fillRect/>
          </a:stretch>
        </p:blipFill>
        <p:spPr bwMode="auto">
          <a:xfrm>
            <a:off x="1524000" y="2743200"/>
            <a:ext cx="6592740" cy="35922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F8F67493-0AD7-4776-8E7E-76C0457FEE1F}"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D256EE8-165C-41F1-9C10-BB874207586D}" type="slidenum">
              <a:rPr lang="en-US" sz="2600" b="1">
                <a:solidFill>
                  <a:schemeClr val="bg1"/>
                </a:solidFill>
              </a:rPr>
              <a:pPr/>
              <a:t>9</a:t>
            </a:fld>
            <a:endParaRPr lang="en-US" sz="2600" b="1" dirty="0">
              <a:solidFill>
                <a:schemeClr val="bg1"/>
              </a:solidFill>
            </a:endParaRPr>
          </a:p>
        </p:txBody>
      </p:sp>
      <p:sp>
        <p:nvSpPr>
          <p:cNvPr id="26627" name="Title 1"/>
          <p:cNvSpPr>
            <a:spLocks noGrp="1"/>
          </p:cNvSpPr>
          <p:nvPr>
            <p:ph type="title"/>
          </p:nvPr>
        </p:nvSpPr>
        <p:spPr>
          <a:xfrm>
            <a:off x="762000" y="762000"/>
            <a:ext cx="8153400" cy="1143000"/>
          </a:xfrm>
        </p:spPr>
        <p:txBody>
          <a:bodyPr/>
          <a:lstStyle/>
          <a:p>
            <a:pPr eaLnBrk="1" hangingPunct="1"/>
            <a:r>
              <a:rPr lang="en-US" dirty="0" smtClean="0"/>
              <a:t>Opening an Existing Presentation and Viewing a Slide Show</a:t>
            </a:r>
          </a:p>
        </p:txBody>
      </p:sp>
      <p:sp>
        <p:nvSpPr>
          <p:cNvPr id="2662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AC37CD4-6998-412B-843B-262EF406E4EE}" type="slidenum">
              <a:rPr lang="en-US" sz="2600" b="1">
                <a:solidFill>
                  <a:schemeClr val="bg1"/>
                </a:solidFill>
              </a:rPr>
              <a:pPr/>
              <a:t>9</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To </a:t>
            </a:r>
            <a:r>
              <a:rPr lang="en-US" sz="2800" kern="0" dirty="0" smtClean="0">
                <a:latin typeface="+mn-lt"/>
              </a:rPr>
              <a:t>open a recently viewed presentation, you can choose the presentation from the Recent Presentations list in Backstage view. </a:t>
            </a:r>
          </a:p>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lang="en-US" sz="2800" kern="0" dirty="0" smtClean="0">
                <a:latin typeface="+mn-lt"/>
              </a:rPr>
              <a:t>To view the presentation as a slide show, click the Slide Show button on the status bar.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Capsules</Template>
  <TotalTime>6394</TotalTime>
  <Words>1400</Words>
  <Application>Microsoft Office PowerPoint</Application>
  <PresentationFormat>On-screen Show (4:3)</PresentationFormat>
  <Paragraphs>226</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Capsules</vt:lpstr>
      <vt:lpstr>PowerPoint Lesson 1 Microsoft PowerPoint Basics</vt:lpstr>
      <vt:lpstr>Objectives</vt:lpstr>
      <vt:lpstr>Objectives (continued)</vt:lpstr>
      <vt:lpstr>Vocabulary</vt:lpstr>
      <vt:lpstr>Introduction to PowerPoint</vt:lpstr>
      <vt:lpstr>Starting PowerPoint</vt:lpstr>
      <vt:lpstr>Reviewing the PowerPoint Window</vt:lpstr>
      <vt:lpstr>Reviewing the PowerPoint Window (continued)</vt:lpstr>
      <vt:lpstr>Opening an Existing Presentation and Viewing a Slide Show</vt:lpstr>
      <vt:lpstr>Opening an Existing Presentation and Viewing a Slide Show (continued)</vt:lpstr>
      <vt:lpstr>Opening an Existing Presentation and Viewing a Slide Show (continued)</vt:lpstr>
      <vt:lpstr>Saving a Presentation</vt:lpstr>
      <vt:lpstr>Saving a Presentation (continued)</vt:lpstr>
      <vt:lpstr>Changing Views</vt:lpstr>
      <vt:lpstr>Changing Views (continued)</vt:lpstr>
      <vt:lpstr>Changing Views (continued)</vt:lpstr>
      <vt:lpstr>Changing Views (continued)</vt:lpstr>
      <vt:lpstr>Inserting a New Slide with a New Slide Layout</vt:lpstr>
      <vt:lpstr>Inserting a New Slide with a New Slide Layout (continued)</vt:lpstr>
      <vt:lpstr>Notes Page View</vt:lpstr>
      <vt:lpstr>Using Slide Sorter View</vt:lpstr>
      <vt:lpstr>Using Slide Sorter View (continued)</vt:lpstr>
      <vt:lpstr>Using Slide Show View</vt:lpstr>
      <vt:lpstr>Using Slide Show view (continued)</vt:lpstr>
      <vt:lpstr>Using Reading View</vt:lpstr>
      <vt:lpstr>Deleting Slides</vt:lpstr>
      <vt:lpstr>Printing a Presentation</vt:lpstr>
      <vt:lpstr>Printing a Presentation (continued)</vt:lpstr>
      <vt:lpstr>Closing a Presentation and Exiting PowerPoint</vt:lpstr>
      <vt:lpstr>Summary</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Lesson 1 Microsoft PowerPoint Basics</dc:title>
  <dc:creator/>
  <cp:lastModifiedBy>Amanda Lyons</cp:lastModifiedBy>
  <cp:revision>188</cp:revision>
  <dcterms:created xsi:type="dcterms:W3CDTF">2001-06-11T01:47:29Z</dcterms:created>
  <dcterms:modified xsi:type="dcterms:W3CDTF">2010-09-21T17:13:33Z</dcterms:modified>
</cp:coreProperties>
</file>