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41"/>
  </p:notesMasterIdLst>
  <p:handoutMasterIdLst>
    <p:handoutMasterId r:id="rId42"/>
  </p:handoutMasterIdLst>
  <p:sldIdLst>
    <p:sldId id="299" r:id="rId2"/>
    <p:sldId id="325" r:id="rId3"/>
    <p:sldId id="350" r:id="rId4"/>
    <p:sldId id="300" r:id="rId5"/>
    <p:sldId id="346" r:id="rId6"/>
    <p:sldId id="389" r:id="rId7"/>
    <p:sldId id="362" r:id="rId8"/>
    <p:sldId id="363" r:id="rId9"/>
    <p:sldId id="347" r:id="rId10"/>
    <p:sldId id="341" r:id="rId11"/>
    <p:sldId id="384" r:id="rId12"/>
    <p:sldId id="370" r:id="rId13"/>
    <p:sldId id="342" r:id="rId14"/>
    <p:sldId id="365" r:id="rId15"/>
    <p:sldId id="371" r:id="rId16"/>
    <p:sldId id="366" r:id="rId17"/>
    <p:sldId id="327" r:id="rId18"/>
    <p:sldId id="359" r:id="rId19"/>
    <p:sldId id="328" r:id="rId20"/>
    <p:sldId id="354" r:id="rId21"/>
    <p:sldId id="390" r:id="rId22"/>
    <p:sldId id="329" r:id="rId23"/>
    <p:sldId id="334" r:id="rId24"/>
    <p:sldId id="372" r:id="rId25"/>
    <p:sldId id="335" r:id="rId26"/>
    <p:sldId id="337" r:id="rId27"/>
    <p:sldId id="373" r:id="rId28"/>
    <p:sldId id="374" r:id="rId29"/>
    <p:sldId id="375" r:id="rId30"/>
    <p:sldId id="386" r:id="rId31"/>
    <p:sldId id="376" r:id="rId32"/>
    <p:sldId id="379" r:id="rId33"/>
    <p:sldId id="387" r:id="rId34"/>
    <p:sldId id="380" r:id="rId35"/>
    <p:sldId id="382" r:id="rId36"/>
    <p:sldId id="391" r:id="rId37"/>
    <p:sldId id="383" r:id="rId38"/>
    <p:sldId id="321" r:id="rId39"/>
    <p:sldId id="339"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s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322" autoAdjust="0"/>
    <p:restoredTop sz="94627" autoAdjust="0"/>
  </p:normalViewPr>
  <p:slideViewPr>
    <p:cSldViewPr>
      <p:cViewPr>
        <p:scale>
          <a:sx n="75" d="100"/>
          <a:sy n="75" d="100"/>
        </p:scale>
        <p:origin x="-516" y="30"/>
      </p:cViewPr>
      <p:guideLst>
        <p:guide orient="horz" pos="2160"/>
        <p:guide pos="2880"/>
      </p:guideLst>
    </p:cSldViewPr>
  </p:slideViewPr>
  <p:outlineViewPr>
    <p:cViewPr>
      <p:scale>
        <a:sx n="33" d="100"/>
        <a:sy n="33" d="100"/>
      </p:scale>
      <p:origin x="0" y="7593"/>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2D429BD-1133-42FE-93F1-23729BF5E95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CD0AB61-4F84-4EF4-A06E-CB18CE7E7D4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0BFB547-E703-4BEB-9744-C3B15C6538EE}"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rgbClr val="339933"/>
            </a:solidFill>
            <a:ln w="9525">
              <a:noFill/>
              <a:miter lim="800000"/>
              <a:headEnd/>
              <a:tailEnd/>
            </a:ln>
          </p:spPr>
          <p:txBody>
            <a:bodyPr wrap="none" anchor="ctr"/>
            <a:lstStyle/>
            <a:p>
              <a:pPr algn="ctr">
                <a:defRPr/>
              </a:pPr>
              <a:endParaRPr kumimoji="1" lang="en-US" sz="24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pic>
        <p:nvPicPr>
          <p:cNvPr id="11" name="Picture 2"/>
          <p:cNvPicPr>
            <a:picLocks noChangeAspect="1" noChangeArrowheads="1"/>
          </p:cNvPicPr>
          <p:nvPr userDrawn="1"/>
        </p:nvPicPr>
        <p:blipFill>
          <a:blip r:embed="rId2"/>
          <a:srcRect/>
          <a:stretch>
            <a:fillRect/>
          </a:stretch>
        </p:blipFill>
        <p:spPr bwMode="auto">
          <a:xfrm>
            <a:off x="0" y="0"/>
            <a:ext cx="533400" cy="6858000"/>
          </a:xfrm>
          <a:prstGeom prst="rect">
            <a:avLst/>
          </a:prstGeom>
          <a:noFill/>
          <a:ln w="9525">
            <a:noFill/>
            <a:miter lim="800000"/>
            <a:headEnd/>
            <a:tailEnd/>
          </a:ln>
          <a:effectLst/>
        </p:spPr>
      </p:pic>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4B6C512A-4FF9-4409-89D4-BD2BA896FF9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2F78292F-5660-4066-94DC-8461C13AFFDB}"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B35409E9-5D2F-4E81-8081-C3E40BA0D25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F0A8BF58-7975-44C6-A4CC-482CE335F72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169357B5-0756-4F1C-8CE0-A38FD7FF2699}"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C8C2D2E8-7562-41BB-8E9A-3C48F42FD35E}"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0B6EBBC7-2F9B-4A77-B360-D7E7E2C5C22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4C05B63C-D157-4F5A-858D-9224C3AEDD13}"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DA2523DE-DCFD-4422-A8A5-8EBB08FF8F12}"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b="1" dirty="0">
                <a:latin typeface="Arial" pitchFamily="34" charset="0"/>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b="1" dirty="0">
                <a:latin typeface="Arial" pitchFamily="34" charset="0"/>
              </a:rPr>
              <a:t>Campbell</a:t>
            </a:r>
          </a:p>
        </p:txBody>
      </p:sp>
      <p:sp>
        <p:nvSpPr>
          <p:cNvPr id="12" name="Slide Number Placeholder 3"/>
          <p:cNvSpPr>
            <a:spLocks noGrp="1"/>
          </p:cNvSpPr>
          <p:nvPr>
            <p:ph type="sldNum" sz="quarter" idx="10"/>
          </p:nvPr>
        </p:nvSpPr>
        <p:spPr/>
        <p:txBody>
          <a:bodyPr/>
          <a:lstStyle>
            <a:lvl1pPr>
              <a:defRPr/>
            </a:lvl1pPr>
          </a:lstStyle>
          <a:p>
            <a:pPr>
              <a:defRPr/>
            </a:pPr>
            <a:fld id="{656DA629-524D-4295-9D5C-D74AF03A12D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BF5104-BB51-498E-AC05-D5305DC00A1F}"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CC99D123-D2E2-440F-A703-111A7DAB7127}"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103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defRPr>
            </a:lvl1pPr>
          </a:lstStyle>
          <a:p>
            <a:pPr>
              <a:defRPr/>
            </a:pPr>
            <a:fld id="{887C4785-737E-47A6-A3E0-BD606DACAF1D}" type="slidenum">
              <a:rPr lang="en-US"/>
              <a:pPr>
                <a:defRPr/>
              </a:pPr>
              <a:t>‹#›</a:t>
            </a:fld>
            <a:endParaRPr lang="en-US" dirty="0"/>
          </a:p>
        </p:txBody>
      </p:sp>
      <p:sp>
        <p:nvSpPr>
          <p:cNvPr id="69653" name="Text Box 21"/>
          <p:cNvSpPr txBox="1">
            <a:spLocks noChangeArrowheads="1"/>
          </p:cNvSpPr>
          <p:nvPr/>
        </p:nvSpPr>
        <p:spPr bwMode="auto">
          <a:xfrm>
            <a:off x="152422" y="2895600"/>
            <a:ext cx="492443"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baseline="0" dirty="0" smtClean="0"/>
              <a:t>PowerPoint </a:t>
            </a:r>
            <a:r>
              <a:rPr lang="en-US" sz="2000" b="1" dirty="0" smtClean="0"/>
              <a:t>Lesson </a:t>
            </a:r>
            <a:r>
              <a:rPr lang="en-US" sz="2000" b="1" dirty="0"/>
              <a:t>2</a:t>
            </a:r>
          </a:p>
        </p:txBody>
      </p:sp>
      <p:sp>
        <p:nvSpPr>
          <p:cNvPr id="1039" name="Text Box 15"/>
          <p:cNvSpPr txBox="1">
            <a:spLocks noChangeArrowheads="1"/>
          </p:cNvSpPr>
          <p:nvPr/>
        </p:nvSpPr>
        <p:spPr bwMode="auto">
          <a:xfrm>
            <a:off x="838200" y="6324600"/>
            <a:ext cx="3048000"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smtClean="0"/>
              <a:t>Pasewark &amp; Pasewark</a:t>
            </a:r>
            <a:endParaRPr lang="en-US" sz="2000" b="1" dirty="0"/>
          </a:p>
        </p:txBody>
      </p:sp>
      <p:sp>
        <p:nvSpPr>
          <p:cNvPr id="1040" name="Text Box 16"/>
          <p:cNvSpPr txBox="1">
            <a:spLocks noChangeArrowheads="1"/>
          </p:cNvSpPr>
          <p:nvPr/>
        </p:nvSpPr>
        <p:spPr bwMode="auto">
          <a:xfrm>
            <a:off x="4724400" y="6324600"/>
            <a:ext cx="4267200" cy="369332"/>
          </a:xfrm>
          <a:prstGeom prst="rect">
            <a:avLst/>
          </a:prstGeom>
          <a:noFill/>
          <a:ln w="9525">
            <a:noFill/>
            <a:miter lim="800000"/>
            <a:headEnd/>
            <a:tailEnd/>
          </a:ln>
          <a:effectLst/>
        </p:spPr>
        <p:txBody>
          <a:bodyPr>
            <a:spAutoFit/>
          </a:bodyPr>
          <a:lstStyle/>
          <a:p>
            <a:pPr algn="r" eaLnBrk="0" hangingPunct="0">
              <a:spcBef>
                <a:spcPct val="50000"/>
              </a:spcBef>
              <a:defRPr/>
            </a:pPr>
            <a:r>
              <a:rPr lang="en-US" sz="1800" b="1" kern="1200" dirty="0" smtClean="0">
                <a:solidFill>
                  <a:schemeClr val="tx1"/>
                </a:solidFill>
                <a:latin typeface="Arial" charset="0"/>
                <a:ea typeface="+mn-ea"/>
                <a:cs typeface="+mn-cs"/>
              </a:rPr>
              <a:t>Microsoft Office 2010 Introductory </a:t>
            </a:r>
            <a:endParaRPr lang="en-US" sz="2000" b="1" dirty="0"/>
          </a:p>
        </p:txBody>
      </p:sp>
      <p:pic>
        <p:nvPicPr>
          <p:cNvPr id="15" name="Picture 2"/>
          <p:cNvPicPr>
            <a:picLocks noChangeAspect="1" noChangeArrowheads="1"/>
          </p:cNvPicPr>
          <p:nvPr userDrawn="1"/>
        </p:nvPicPr>
        <p:blipFill>
          <a:blip r:embed="rId14"/>
          <a:srcRect/>
          <a:stretch>
            <a:fillRect/>
          </a:stretch>
        </p:blipFill>
        <p:spPr bwMode="auto">
          <a:xfrm>
            <a:off x="0" y="0"/>
            <a:ext cx="152400" cy="68580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 id="2147483672" r:id="rId12"/>
  </p:sldLayoutIdLst>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10"/>
          </p:nvPr>
        </p:nvSpPr>
        <p:spPr>
          <a:noFill/>
        </p:spPr>
        <p:txBody>
          <a:bodyPr/>
          <a:lstStyle/>
          <a:p>
            <a:fld id="{2A4F936E-69BF-43F9-9510-9E079A8CE8F4}" type="slidenum">
              <a:rPr lang="en-US" smtClean="0"/>
              <a:pPr/>
              <a:t>1</a:t>
            </a:fld>
            <a:endParaRPr lang="en-US" dirty="0" smtClean="0"/>
          </a:p>
        </p:txBody>
      </p:sp>
      <p:sp>
        <p:nvSpPr>
          <p:cNvPr id="16386" name="AutoShape 2"/>
          <p:cNvSpPr>
            <a:spLocks noGrp="1" noChangeArrowheads="1"/>
          </p:cNvSpPr>
          <p:nvPr>
            <p:ph type="ctrTitle"/>
          </p:nvPr>
        </p:nvSpPr>
        <p:spPr/>
        <p:txBody>
          <a:bodyPr/>
          <a:lstStyle/>
          <a:p>
            <a:pPr eaLnBrk="1" hangingPunct="1"/>
            <a:r>
              <a:rPr lang="en-US" sz="3400" dirty="0" smtClean="0"/>
              <a:t>PowerPoint Lesson 2</a:t>
            </a:r>
            <a:br>
              <a:rPr lang="en-US" sz="3400" dirty="0" smtClean="0"/>
            </a:br>
            <a:r>
              <a:rPr lang="en-US" sz="3400" dirty="0" smtClean="0"/>
              <a:t>Creating and Enhancing PowerPoint Presentations</a:t>
            </a:r>
          </a:p>
        </p:txBody>
      </p:sp>
      <p:sp>
        <p:nvSpPr>
          <p:cNvPr id="16387" name="Rectangle 3"/>
          <p:cNvSpPr>
            <a:spLocks noGrp="1" noChangeArrowheads="1"/>
          </p:cNvSpPr>
          <p:nvPr>
            <p:ph type="subTitle" idx="1"/>
          </p:nvPr>
        </p:nvSpPr>
        <p:spPr>
          <a:xfrm>
            <a:off x="4673600" y="2927350"/>
            <a:ext cx="4241800" cy="1822450"/>
          </a:xfrm>
        </p:spPr>
        <p:txBody>
          <a:bodyPr/>
          <a:lstStyle/>
          <a:p>
            <a:pPr eaLnBrk="1" hangingPunct="1"/>
            <a:r>
              <a:rPr lang="en-US" b="1" dirty="0" smtClean="0"/>
              <a:t>Microsoft Office 2010 Introductory</a:t>
            </a:r>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0480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smtClean="0"/>
              <a:t>Pasewark &amp; Pasewark</a:t>
            </a:r>
            <a:endParaRPr lang="en-US"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p:cNvSpPr>
            <a:spLocks noGrp="1" noChangeArrowheads="1"/>
          </p:cNvSpPr>
          <p:nvPr>
            <p:ph type="sldNum" sz="quarter" idx="10"/>
          </p:nvPr>
        </p:nvSpPr>
        <p:spPr>
          <a:noFill/>
        </p:spPr>
        <p:txBody>
          <a:bodyPr/>
          <a:lstStyle/>
          <a:p>
            <a:fld id="{44951DFB-B010-4968-A34E-0373B228D918}" type="slidenum">
              <a:rPr lang="en-US" smtClean="0"/>
              <a:pPr/>
              <a:t>10</a:t>
            </a:fld>
            <a:endParaRPr lang="en-US" dirty="0" smtClean="0"/>
          </a:p>
        </p:txBody>
      </p:sp>
      <p:sp>
        <p:nvSpPr>
          <p:cNvPr id="245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295426A8-5ECE-4760-AA32-165EEE98E985}" type="slidenum">
              <a:rPr lang="en-US" sz="2600" b="1">
                <a:solidFill>
                  <a:schemeClr val="bg1"/>
                </a:solidFill>
              </a:rPr>
              <a:pPr/>
              <a:t>10</a:t>
            </a:fld>
            <a:endParaRPr lang="en-US" sz="2600" b="1" dirty="0">
              <a:solidFill>
                <a:schemeClr val="bg1"/>
              </a:solidFill>
            </a:endParaRPr>
          </a:p>
        </p:txBody>
      </p:sp>
      <p:sp>
        <p:nvSpPr>
          <p:cNvPr id="24579" name="Title 1"/>
          <p:cNvSpPr>
            <a:spLocks noGrp="1"/>
          </p:cNvSpPr>
          <p:nvPr>
            <p:ph type="title"/>
          </p:nvPr>
        </p:nvSpPr>
        <p:spPr/>
        <p:txBody>
          <a:bodyPr/>
          <a:lstStyle/>
          <a:p>
            <a:pPr eaLnBrk="1" hangingPunct="1"/>
            <a:r>
              <a:rPr lang="en-US" dirty="0" smtClean="0"/>
              <a:t>Using the Slide Master</a:t>
            </a:r>
          </a:p>
        </p:txBody>
      </p:sp>
      <p:sp>
        <p:nvSpPr>
          <p:cNvPr id="24580" name="Rectangle 7"/>
          <p:cNvSpPr>
            <a:spLocks noGrp="1" noChangeArrowheads="1"/>
          </p:cNvSpPr>
          <p:nvPr>
            <p:ph type="body" sz="half" idx="4294967295"/>
          </p:nvPr>
        </p:nvSpPr>
        <p:spPr>
          <a:xfrm>
            <a:off x="838200" y="2362200"/>
            <a:ext cx="7693025" cy="4343400"/>
          </a:xfrm>
        </p:spPr>
        <p:txBody>
          <a:bodyPr/>
          <a:lstStyle/>
          <a:p>
            <a:r>
              <a:rPr lang="en-US" dirty="0" smtClean="0"/>
              <a:t>The </a:t>
            </a:r>
            <a:r>
              <a:rPr lang="en-US" b="1" dirty="0" smtClean="0"/>
              <a:t>slide master</a:t>
            </a:r>
            <a:r>
              <a:rPr lang="en-US" dirty="0" smtClean="0"/>
              <a:t> controls the formatting for all the slides in the presentation. </a:t>
            </a:r>
          </a:p>
          <a:p>
            <a:r>
              <a:rPr lang="en-US" b="1" dirty="0" smtClean="0"/>
              <a:t>Placeholders</a:t>
            </a:r>
            <a:r>
              <a:rPr lang="en-US" dirty="0" smtClean="0"/>
              <a:t> are the boxes in layouts that hold the content or slide objects such as body text and titles. </a:t>
            </a:r>
          </a:p>
          <a:p>
            <a:r>
              <a:rPr lang="en-US" dirty="0" smtClean="0"/>
              <a:t>Each slide master has several </a:t>
            </a:r>
            <a:r>
              <a:rPr lang="en-US" b="1" dirty="0" smtClean="0"/>
              <a:t>layout master</a:t>
            </a:r>
            <a:r>
              <a:rPr lang="en-US" dirty="0" smtClean="0"/>
              <a:t>s.</a:t>
            </a:r>
            <a:endParaRPr lang="en-US" dirty="0"/>
          </a:p>
        </p:txBody>
      </p:sp>
      <p:sp>
        <p:nvSpPr>
          <p:cNvPr id="245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7CC46551-2CCF-4FFC-A628-61EBB5FCDCA3}" type="slidenum">
              <a:rPr lang="en-US" sz="2600" b="1">
                <a:solidFill>
                  <a:schemeClr val="bg1"/>
                </a:solidFill>
              </a:rPr>
              <a:pPr/>
              <a:t>10</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11</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11</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Using the Slide Master (continued)</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11</a:t>
            </a:fld>
            <a:endParaRPr lang="en-US" sz="2600" b="1" dirty="0">
              <a:solidFill>
                <a:schemeClr val="bg1"/>
              </a:solidFill>
            </a:endParaRPr>
          </a:p>
        </p:txBody>
      </p:sp>
      <p:sp>
        <p:nvSpPr>
          <p:cNvPr id="9" name="Rectangle 7"/>
          <p:cNvSpPr txBox="1">
            <a:spLocks noChangeArrowheads="1"/>
          </p:cNvSpPr>
          <p:nvPr/>
        </p:nvSpPr>
        <p:spPr bwMode="auto">
          <a:xfrm>
            <a:off x="838200" y="2362200"/>
            <a:ext cx="7693025"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000" noProof="0" dirty="0" smtClean="0"/>
              <a:t>Slide Master view</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 name="Picture 2"/>
          <p:cNvPicPr>
            <a:picLocks noChangeAspect="1" noChangeArrowheads="1"/>
          </p:cNvPicPr>
          <p:nvPr/>
        </p:nvPicPr>
        <p:blipFill>
          <a:blip r:embed="rId2"/>
          <a:srcRect/>
          <a:stretch>
            <a:fillRect/>
          </a:stretch>
        </p:blipFill>
        <p:spPr bwMode="auto">
          <a:xfrm>
            <a:off x="1295400" y="2743200"/>
            <a:ext cx="6791565" cy="357332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p:cNvSpPr>
            <a:spLocks noGrp="1" noChangeArrowheads="1"/>
          </p:cNvSpPr>
          <p:nvPr>
            <p:ph type="sldNum" sz="quarter" idx="10"/>
          </p:nvPr>
        </p:nvSpPr>
        <p:spPr>
          <a:noFill/>
        </p:spPr>
        <p:txBody>
          <a:bodyPr/>
          <a:lstStyle/>
          <a:p>
            <a:fld id="{44951DFB-B010-4968-A34E-0373B228D918}" type="slidenum">
              <a:rPr lang="en-US" smtClean="0"/>
              <a:pPr/>
              <a:t>12</a:t>
            </a:fld>
            <a:endParaRPr lang="en-US" dirty="0" smtClean="0"/>
          </a:p>
        </p:txBody>
      </p:sp>
      <p:sp>
        <p:nvSpPr>
          <p:cNvPr id="245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295426A8-5ECE-4760-AA32-165EEE98E985}" type="slidenum">
              <a:rPr lang="en-US" sz="2600" b="1">
                <a:solidFill>
                  <a:schemeClr val="bg1"/>
                </a:solidFill>
              </a:rPr>
              <a:pPr/>
              <a:t>12</a:t>
            </a:fld>
            <a:endParaRPr lang="en-US" sz="2600" b="1" dirty="0">
              <a:solidFill>
                <a:schemeClr val="bg1"/>
              </a:solidFill>
            </a:endParaRPr>
          </a:p>
        </p:txBody>
      </p:sp>
      <p:sp>
        <p:nvSpPr>
          <p:cNvPr id="24579" name="Title 1"/>
          <p:cNvSpPr>
            <a:spLocks noGrp="1"/>
          </p:cNvSpPr>
          <p:nvPr>
            <p:ph type="title"/>
          </p:nvPr>
        </p:nvSpPr>
        <p:spPr/>
        <p:txBody>
          <a:bodyPr/>
          <a:lstStyle/>
          <a:p>
            <a:pPr eaLnBrk="1" hangingPunct="1"/>
            <a:r>
              <a:rPr lang="en-US" dirty="0" smtClean="0"/>
              <a:t>Using the Slide Master (continued)</a:t>
            </a:r>
          </a:p>
        </p:txBody>
      </p:sp>
      <p:sp>
        <p:nvSpPr>
          <p:cNvPr id="24580" name="Rectangle 7"/>
          <p:cNvSpPr>
            <a:spLocks noGrp="1" noChangeArrowheads="1"/>
          </p:cNvSpPr>
          <p:nvPr>
            <p:ph type="body" sz="half" idx="4294967295"/>
          </p:nvPr>
        </p:nvSpPr>
        <p:spPr>
          <a:xfrm>
            <a:off x="838200" y="2362200"/>
            <a:ext cx="7693025" cy="4343400"/>
          </a:xfrm>
        </p:spPr>
        <p:txBody>
          <a:bodyPr/>
          <a:lstStyle/>
          <a:p>
            <a:r>
              <a:rPr lang="en-US" dirty="0" smtClean="0"/>
              <a:t>Changing the slide master affects the appearance of all of the slides in a presentation associated with that master slide or layout. </a:t>
            </a:r>
          </a:p>
          <a:p>
            <a:r>
              <a:rPr lang="en-US" dirty="0" smtClean="0"/>
              <a:t>You can add headers and footers to slides in the slide master. You can also place an object, such as a logo or graphic, on every slide.</a:t>
            </a:r>
            <a:endParaRPr lang="en-US" dirty="0"/>
          </a:p>
        </p:txBody>
      </p:sp>
      <p:sp>
        <p:nvSpPr>
          <p:cNvPr id="245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7CC46551-2CCF-4FFC-A628-61EBB5FCDCA3}" type="slidenum">
              <a:rPr lang="en-US" sz="2600" b="1">
                <a:solidFill>
                  <a:schemeClr val="bg1"/>
                </a:solidFill>
              </a:rPr>
              <a:pPr/>
              <a:t>12</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3"/>
          <p:cNvSpPr>
            <a:spLocks noGrp="1" noChangeArrowheads="1"/>
          </p:cNvSpPr>
          <p:nvPr>
            <p:ph type="sldNum" sz="quarter" idx="10"/>
          </p:nvPr>
        </p:nvSpPr>
        <p:spPr>
          <a:noFill/>
        </p:spPr>
        <p:txBody>
          <a:bodyPr/>
          <a:lstStyle/>
          <a:p>
            <a:fld id="{974A2B4F-1DA8-4D56-B2EE-44E0AC95D502}" type="slidenum">
              <a:rPr lang="en-US" smtClean="0"/>
              <a:pPr/>
              <a:t>13</a:t>
            </a:fld>
            <a:endParaRPr lang="en-US" dirty="0" smtClean="0"/>
          </a:p>
        </p:txBody>
      </p:sp>
      <p:sp>
        <p:nvSpPr>
          <p:cNvPr id="2765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BB523C1F-3D57-4F52-A6A7-8EBEDF05133F}" type="slidenum">
              <a:rPr lang="en-US" sz="2600" b="1">
                <a:solidFill>
                  <a:schemeClr val="bg1"/>
                </a:solidFill>
              </a:rPr>
              <a:pPr/>
              <a:t>13</a:t>
            </a:fld>
            <a:endParaRPr lang="en-US" sz="2600" b="1" dirty="0">
              <a:solidFill>
                <a:schemeClr val="bg1"/>
              </a:solidFill>
            </a:endParaRPr>
          </a:p>
        </p:txBody>
      </p:sp>
      <p:sp>
        <p:nvSpPr>
          <p:cNvPr id="27651" name="Title 1"/>
          <p:cNvSpPr>
            <a:spLocks noGrp="1"/>
          </p:cNvSpPr>
          <p:nvPr>
            <p:ph type="title"/>
          </p:nvPr>
        </p:nvSpPr>
        <p:spPr>
          <a:xfrm>
            <a:off x="762000" y="762000"/>
            <a:ext cx="8153400" cy="1143000"/>
          </a:xfrm>
        </p:spPr>
        <p:txBody>
          <a:bodyPr/>
          <a:lstStyle/>
          <a:p>
            <a:pPr eaLnBrk="1" hangingPunct="1"/>
            <a:r>
              <a:rPr lang="en-US" dirty="0" smtClean="0"/>
              <a:t>Using the Notes Master and Handout Master</a:t>
            </a:r>
          </a:p>
        </p:txBody>
      </p:sp>
      <p:sp>
        <p:nvSpPr>
          <p:cNvPr id="27652"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A421B210-4F18-45E3-A112-24C9FC757CC5}" type="slidenum">
              <a:rPr lang="en-US" sz="2600" b="1">
                <a:solidFill>
                  <a:schemeClr val="bg1"/>
                </a:solidFill>
              </a:rPr>
              <a:pPr/>
              <a:t>13</a:t>
            </a:fld>
            <a:endParaRPr lang="en-US" sz="2600" b="1" dirty="0">
              <a:solidFill>
                <a:schemeClr val="bg1"/>
              </a:solidFill>
            </a:endParaRPr>
          </a:p>
        </p:txBody>
      </p:sp>
      <p:sp>
        <p:nvSpPr>
          <p:cNvPr id="27653" name="Content Placeholder 8"/>
          <p:cNvSpPr>
            <a:spLocks noGrp="1"/>
          </p:cNvSpPr>
          <p:nvPr>
            <p:ph idx="1"/>
          </p:nvPr>
        </p:nvSpPr>
        <p:spPr>
          <a:xfrm>
            <a:off x="838200" y="2362200"/>
            <a:ext cx="8153400" cy="4191000"/>
          </a:xfrm>
        </p:spPr>
        <p:txBody>
          <a:bodyPr/>
          <a:lstStyle/>
          <a:p>
            <a:pPr lvl="0"/>
            <a:r>
              <a:rPr lang="en-US" dirty="0" smtClean="0"/>
              <a:t>PowerPoint has other masters that are similar to the slide master. </a:t>
            </a:r>
          </a:p>
          <a:p>
            <a:pPr lvl="0"/>
            <a:r>
              <a:rPr lang="en-US" dirty="0" smtClean="0"/>
              <a:t>The </a:t>
            </a:r>
            <a:r>
              <a:rPr lang="en-US" b="1" dirty="0" smtClean="0"/>
              <a:t>handout master </a:t>
            </a:r>
            <a:r>
              <a:rPr lang="en-US" dirty="0" smtClean="0"/>
              <a:t>lets you add items that you want to appear on all your handouts, such as a logo, the date, and page numbers. </a:t>
            </a:r>
          </a:p>
          <a:p>
            <a:pPr lvl="0"/>
            <a:r>
              <a:rPr lang="en-US" dirty="0" smtClean="0"/>
              <a:t>On the </a:t>
            </a:r>
            <a:r>
              <a:rPr lang="en-US" b="1" dirty="0" smtClean="0"/>
              <a:t>notes master</a:t>
            </a:r>
            <a:r>
              <a:rPr lang="en-US" dirty="0" smtClean="0"/>
              <a:t>, you include any text or formatting that you want to appear on all your speaker notes.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3"/>
          <p:cNvSpPr>
            <a:spLocks noGrp="1" noChangeArrowheads="1"/>
          </p:cNvSpPr>
          <p:nvPr>
            <p:ph type="sldNum" sz="quarter" idx="10"/>
          </p:nvPr>
        </p:nvSpPr>
        <p:spPr>
          <a:noFill/>
        </p:spPr>
        <p:txBody>
          <a:bodyPr/>
          <a:lstStyle/>
          <a:p>
            <a:fld id="{974A2B4F-1DA8-4D56-B2EE-44E0AC95D502}" type="slidenum">
              <a:rPr lang="en-US" smtClean="0"/>
              <a:pPr/>
              <a:t>14</a:t>
            </a:fld>
            <a:endParaRPr lang="en-US" dirty="0" smtClean="0"/>
          </a:p>
        </p:txBody>
      </p:sp>
      <p:sp>
        <p:nvSpPr>
          <p:cNvPr id="2765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BB523C1F-3D57-4F52-A6A7-8EBEDF05133F}" type="slidenum">
              <a:rPr lang="en-US" sz="2600" b="1">
                <a:solidFill>
                  <a:schemeClr val="bg1"/>
                </a:solidFill>
              </a:rPr>
              <a:pPr/>
              <a:t>14</a:t>
            </a:fld>
            <a:endParaRPr lang="en-US" sz="2600" b="1" dirty="0">
              <a:solidFill>
                <a:schemeClr val="bg1"/>
              </a:solidFill>
            </a:endParaRPr>
          </a:p>
        </p:txBody>
      </p:sp>
      <p:sp>
        <p:nvSpPr>
          <p:cNvPr id="27651" name="Title 1"/>
          <p:cNvSpPr>
            <a:spLocks noGrp="1"/>
          </p:cNvSpPr>
          <p:nvPr>
            <p:ph type="title"/>
          </p:nvPr>
        </p:nvSpPr>
        <p:spPr>
          <a:xfrm>
            <a:off x="762000" y="762000"/>
            <a:ext cx="8153400" cy="1143000"/>
          </a:xfrm>
        </p:spPr>
        <p:txBody>
          <a:bodyPr/>
          <a:lstStyle/>
          <a:p>
            <a:pPr eaLnBrk="1" hangingPunct="1"/>
            <a:r>
              <a:rPr lang="en-US" dirty="0" smtClean="0"/>
              <a:t>Editing Pictures </a:t>
            </a:r>
            <a:r>
              <a:rPr lang="en-US" dirty="0" smtClean="0"/>
              <a:t>in PowerPoint</a:t>
            </a:r>
          </a:p>
        </p:txBody>
      </p:sp>
      <p:sp>
        <p:nvSpPr>
          <p:cNvPr id="27652"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A421B210-4F18-45E3-A112-24C9FC757CC5}" type="slidenum">
              <a:rPr lang="en-US" sz="2600" b="1">
                <a:solidFill>
                  <a:schemeClr val="bg1"/>
                </a:solidFill>
              </a:rPr>
              <a:pPr/>
              <a:t>14</a:t>
            </a:fld>
            <a:endParaRPr lang="en-US" sz="2600" b="1" dirty="0">
              <a:solidFill>
                <a:schemeClr val="bg1"/>
              </a:solidFill>
            </a:endParaRPr>
          </a:p>
        </p:txBody>
      </p:sp>
      <p:sp>
        <p:nvSpPr>
          <p:cNvPr id="27653" name="Content Placeholder 8"/>
          <p:cNvSpPr>
            <a:spLocks noGrp="1"/>
          </p:cNvSpPr>
          <p:nvPr>
            <p:ph idx="1"/>
          </p:nvPr>
        </p:nvSpPr>
        <p:spPr>
          <a:xfrm>
            <a:off x="838200" y="2362200"/>
            <a:ext cx="8153400" cy="4191000"/>
          </a:xfrm>
        </p:spPr>
        <p:txBody>
          <a:bodyPr/>
          <a:lstStyle/>
          <a:p>
            <a:pPr lvl="0"/>
            <a:r>
              <a:rPr lang="en-US" dirty="0" smtClean="0"/>
              <a:t>PowerPoint contains tools that allow you to edit, format, and stylize a picture to get the exact effect you need for a slide.</a:t>
            </a:r>
          </a:p>
          <a:p>
            <a:pPr lvl="0"/>
            <a:r>
              <a:rPr lang="en-US" dirty="0" smtClean="0"/>
              <a:t>The Picture Tools Format tab includes buttons that allow you to adjust the picture's contrast, color and brightness, set a transparent color, or compress the picture.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3"/>
          <p:cNvSpPr>
            <a:spLocks noGrp="1" noChangeArrowheads="1"/>
          </p:cNvSpPr>
          <p:nvPr>
            <p:ph type="sldNum" sz="quarter" idx="10"/>
          </p:nvPr>
        </p:nvSpPr>
        <p:spPr>
          <a:noFill/>
        </p:spPr>
        <p:txBody>
          <a:bodyPr/>
          <a:lstStyle/>
          <a:p>
            <a:fld id="{974A2B4F-1DA8-4D56-B2EE-44E0AC95D502}" type="slidenum">
              <a:rPr lang="en-US" smtClean="0"/>
              <a:pPr/>
              <a:t>15</a:t>
            </a:fld>
            <a:endParaRPr lang="en-US" dirty="0" smtClean="0"/>
          </a:p>
        </p:txBody>
      </p:sp>
      <p:sp>
        <p:nvSpPr>
          <p:cNvPr id="2765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BB523C1F-3D57-4F52-A6A7-8EBEDF05133F}" type="slidenum">
              <a:rPr lang="en-US" sz="2600" b="1">
                <a:solidFill>
                  <a:schemeClr val="bg1"/>
                </a:solidFill>
              </a:rPr>
              <a:pPr/>
              <a:t>15</a:t>
            </a:fld>
            <a:endParaRPr lang="en-US" sz="2600" b="1" dirty="0">
              <a:solidFill>
                <a:schemeClr val="bg1"/>
              </a:solidFill>
            </a:endParaRPr>
          </a:p>
        </p:txBody>
      </p:sp>
      <p:sp>
        <p:nvSpPr>
          <p:cNvPr id="27651" name="Title 1"/>
          <p:cNvSpPr>
            <a:spLocks noGrp="1"/>
          </p:cNvSpPr>
          <p:nvPr>
            <p:ph type="title"/>
          </p:nvPr>
        </p:nvSpPr>
        <p:spPr>
          <a:xfrm>
            <a:off x="762000" y="762000"/>
            <a:ext cx="8153400" cy="1143000"/>
          </a:xfrm>
        </p:spPr>
        <p:txBody>
          <a:bodyPr/>
          <a:lstStyle/>
          <a:p>
            <a:pPr eaLnBrk="1" hangingPunct="1"/>
            <a:r>
              <a:rPr lang="en-US" dirty="0" smtClean="0"/>
              <a:t>Editing Pictures in PowerPoint (continued)</a:t>
            </a:r>
          </a:p>
        </p:txBody>
      </p:sp>
      <p:sp>
        <p:nvSpPr>
          <p:cNvPr id="27652"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A421B210-4F18-45E3-A112-24C9FC757CC5}" type="slidenum">
              <a:rPr lang="en-US" sz="2600" b="1">
                <a:solidFill>
                  <a:schemeClr val="bg1"/>
                </a:solidFill>
              </a:rPr>
              <a:pPr/>
              <a:t>15</a:t>
            </a:fld>
            <a:endParaRPr lang="en-US" sz="2600" b="1" dirty="0">
              <a:solidFill>
                <a:schemeClr val="bg1"/>
              </a:solidFill>
            </a:endParaRPr>
          </a:p>
        </p:txBody>
      </p:sp>
      <p:sp>
        <p:nvSpPr>
          <p:cNvPr id="27653" name="Content Placeholder 8"/>
          <p:cNvSpPr>
            <a:spLocks noGrp="1"/>
          </p:cNvSpPr>
          <p:nvPr>
            <p:ph idx="1"/>
          </p:nvPr>
        </p:nvSpPr>
        <p:spPr>
          <a:xfrm>
            <a:off x="838200" y="2362200"/>
            <a:ext cx="8153400" cy="4191000"/>
          </a:xfrm>
        </p:spPr>
        <p:txBody>
          <a:bodyPr/>
          <a:lstStyle/>
          <a:p>
            <a:pPr lvl="0"/>
            <a:r>
              <a:rPr lang="en-US" dirty="0" smtClean="0"/>
              <a:t>The picture editing tools include the ability to apply artistic effects, including making the picture look like glass or seem to be painted using watercolors. </a:t>
            </a:r>
          </a:p>
          <a:p>
            <a:pPr lvl="0"/>
            <a:r>
              <a:rPr lang="en-US" dirty="0" smtClean="0"/>
              <a:t>You can arrange the picture to line up or </a:t>
            </a:r>
            <a:r>
              <a:rPr lang="en-US" b="1" dirty="0" smtClean="0"/>
              <a:t>align</a:t>
            </a:r>
            <a:r>
              <a:rPr lang="en-US" dirty="0" smtClean="0"/>
              <a:t> with the other objects on the slide. </a:t>
            </a:r>
          </a:p>
          <a:p>
            <a:pPr lvl="0"/>
            <a:r>
              <a:rPr lang="en-US" dirty="0" smtClean="0"/>
              <a:t>You can also crop, rotate, resize, or reposition the picture as needed to best fit the slide.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3"/>
          <p:cNvSpPr>
            <a:spLocks noGrp="1" noChangeArrowheads="1"/>
          </p:cNvSpPr>
          <p:nvPr>
            <p:ph type="sldNum" sz="quarter" idx="10"/>
          </p:nvPr>
        </p:nvSpPr>
        <p:spPr>
          <a:noFill/>
        </p:spPr>
        <p:txBody>
          <a:bodyPr/>
          <a:lstStyle/>
          <a:p>
            <a:fld id="{974A2B4F-1DA8-4D56-B2EE-44E0AC95D502}" type="slidenum">
              <a:rPr lang="en-US" smtClean="0"/>
              <a:pPr/>
              <a:t>16</a:t>
            </a:fld>
            <a:endParaRPr lang="en-US" dirty="0" smtClean="0"/>
          </a:p>
        </p:txBody>
      </p:sp>
      <p:sp>
        <p:nvSpPr>
          <p:cNvPr id="27650"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BB523C1F-3D57-4F52-A6A7-8EBEDF05133F}" type="slidenum">
              <a:rPr lang="en-US" sz="2600" b="1">
                <a:solidFill>
                  <a:schemeClr val="bg1"/>
                </a:solidFill>
              </a:rPr>
              <a:pPr/>
              <a:t>16</a:t>
            </a:fld>
            <a:endParaRPr lang="en-US" sz="2600" b="1" dirty="0">
              <a:solidFill>
                <a:schemeClr val="bg1"/>
              </a:solidFill>
            </a:endParaRPr>
          </a:p>
        </p:txBody>
      </p:sp>
      <p:sp>
        <p:nvSpPr>
          <p:cNvPr id="27651" name="Title 1"/>
          <p:cNvSpPr>
            <a:spLocks noGrp="1"/>
          </p:cNvSpPr>
          <p:nvPr>
            <p:ph type="title"/>
          </p:nvPr>
        </p:nvSpPr>
        <p:spPr>
          <a:xfrm>
            <a:off x="762000" y="762000"/>
            <a:ext cx="8153400" cy="1143000"/>
          </a:xfrm>
        </p:spPr>
        <p:txBody>
          <a:bodyPr/>
          <a:lstStyle/>
          <a:p>
            <a:pPr eaLnBrk="1" hangingPunct="1"/>
            <a:r>
              <a:rPr lang="en-US" dirty="0" smtClean="0"/>
              <a:t>Understanding Layouts</a:t>
            </a:r>
          </a:p>
        </p:txBody>
      </p:sp>
      <p:sp>
        <p:nvSpPr>
          <p:cNvPr id="27652"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A421B210-4F18-45E3-A112-24C9FC757CC5}" type="slidenum">
              <a:rPr lang="en-US" sz="2600" b="1">
                <a:solidFill>
                  <a:schemeClr val="bg1"/>
                </a:solidFill>
              </a:rPr>
              <a:pPr/>
              <a:t>16</a:t>
            </a:fld>
            <a:endParaRPr lang="en-US" sz="2600" b="1" dirty="0">
              <a:solidFill>
                <a:schemeClr val="bg1"/>
              </a:solidFill>
            </a:endParaRPr>
          </a:p>
        </p:txBody>
      </p:sp>
      <p:sp>
        <p:nvSpPr>
          <p:cNvPr id="27653" name="Content Placeholder 8"/>
          <p:cNvSpPr>
            <a:spLocks noGrp="1"/>
          </p:cNvSpPr>
          <p:nvPr>
            <p:ph idx="1"/>
          </p:nvPr>
        </p:nvSpPr>
        <p:spPr>
          <a:xfrm>
            <a:off x="838200" y="2362200"/>
            <a:ext cx="8153400" cy="4191000"/>
          </a:xfrm>
        </p:spPr>
        <p:txBody>
          <a:bodyPr/>
          <a:lstStyle/>
          <a:p>
            <a:pPr lvl="0"/>
            <a:r>
              <a:rPr lang="en-US" dirty="0" smtClean="0"/>
              <a:t>PowerPoint includes nine layouts you can use to create a new slide or change the layout of an existing slide.</a:t>
            </a:r>
          </a:p>
          <a:p>
            <a:pPr lvl="0"/>
            <a:r>
              <a:rPr lang="en-US" dirty="0" smtClean="0"/>
              <a:t>The layouts include placeholders for text and </a:t>
            </a:r>
            <a:r>
              <a:rPr lang="en-US" dirty="0" smtClean="0"/>
              <a:t>content.</a:t>
            </a:r>
          </a:p>
          <a:p>
            <a:pPr lvl="1"/>
            <a:r>
              <a:rPr lang="en-US" dirty="0" smtClean="0"/>
              <a:t>Text </a:t>
            </a:r>
            <a:r>
              <a:rPr lang="en-US" dirty="0" smtClean="0"/>
              <a:t>includes paragraphs and bulleted lists. </a:t>
            </a:r>
            <a:endParaRPr lang="en-US" dirty="0" smtClean="0"/>
          </a:p>
          <a:p>
            <a:pPr lvl="1"/>
            <a:r>
              <a:rPr lang="en-US" dirty="0" smtClean="0"/>
              <a:t>Content </a:t>
            </a:r>
            <a:r>
              <a:rPr lang="en-US" dirty="0" smtClean="0"/>
              <a:t>can be clip art, tables, organization charts, SmartArt graphics, objects, graphs, video, and media clips.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3"/>
          <p:cNvSpPr>
            <a:spLocks noGrp="1" noChangeArrowheads="1"/>
          </p:cNvSpPr>
          <p:nvPr>
            <p:ph type="sldNum" sz="quarter" idx="10"/>
          </p:nvPr>
        </p:nvSpPr>
        <p:spPr>
          <a:noFill/>
        </p:spPr>
        <p:txBody>
          <a:bodyPr/>
          <a:lstStyle/>
          <a:p>
            <a:fld id="{07CE5D7D-C6EC-4D04-8CE3-53E7A81066E2}" type="slidenum">
              <a:rPr lang="en-US" smtClean="0"/>
              <a:pPr/>
              <a:t>17</a:t>
            </a:fld>
            <a:endParaRPr lang="en-US" dirty="0" smtClean="0"/>
          </a:p>
        </p:txBody>
      </p:sp>
      <p:sp>
        <p:nvSpPr>
          <p:cNvPr id="2867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A107CBD8-2DE3-4EE3-8AF3-73DB2F6A8D8D}" type="slidenum">
              <a:rPr lang="en-US" sz="2600" b="1">
                <a:solidFill>
                  <a:schemeClr val="bg1"/>
                </a:solidFill>
              </a:rPr>
              <a:pPr/>
              <a:t>17</a:t>
            </a:fld>
            <a:endParaRPr lang="en-US" sz="2600" b="1" dirty="0">
              <a:solidFill>
                <a:schemeClr val="bg1"/>
              </a:solidFill>
            </a:endParaRPr>
          </a:p>
        </p:txBody>
      </p:sp>
      <p:sp>
        <p:nvSpPr>
          <p:cNvPr id="28675" name="Title 1"/>
          <p:cNvSpPr>
            <a:spLocks noGrp="1"/>
          </p:cNvSpPr>
          <p:nvPr>
            <p:ph type="title"/>
          </p:nvPr>
        </p:nvSpPr>
        <p:spPr>
          <a:xfrm>
            <a:off x="762000" y="762000"/>
            <a:ext cx="8153400" cy="1143000"/>
          </a:xfrm>
        </p:spPr>
        <p:txBody>
          <a:bodyPr/>
          <a:lstStyle/>
          <a:p>
            <a:pPr eaLnBrk="1" hangingPunct="1"/>
            <a:r>
              <a:rPr lang="en-US" dirty="0" smtClean="0"/>
              <a:t>Adding Slides</a:t>
            </a:r>
          </a:p>
        </p:txBody>
      </p:sp>
      <p:sp>
        <p:nvSpPr>
          <p:cNvPr id="2867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2ACD0EB-311D-4057-A18D-55BCE8BAFAFF}" type="slidenum">
              <a:rPr lang="en-US" sz="2600" b="1">
                <a:solidFill>
                  <a:schemeClr val="bg1"/>
                </a:solidFill>
              </a:rPr>
              <a:pPr/>
              <a:t>17</a:t>
            </a:fld>
            <a:endParaRPr lang="en-US" sz="2600" b="1" dirty="0">
              <a:solidFill>
                <a:schemeClr val="bg1"/>
              </a:solidFill>
            </a:endParaRPr>
          </a:p>
        </p:txBody>
      </p:sp>
      <p:sp>
        <p:nvSpPr>
          <p:cNvPr id="8" name="Content Placeholder 8"/>
          <p:cNvSpPr>
            <a:spLocks noGrp="1"/>
          </p:cNvSpPr>
          <p:nvPr>
            <p:ph idx="1"/>
          </p:nvPr>
        </p:nvSpPr>
        <p:spPr>
          <a:xfrm>
            <a:off x="838200" y="2362200"/>
            <a:ext cx="8153400" cy="4267200"/>
          </a:xfrm>
        </p:spPr>
        <p:txBody>
          <a:bodyPr/>
          <a:lstStyle/>
          <a:p>
            <a:r>
              <a:rPr lang="en-US" dirty="0" smtClean="0"/>
              <a:t>As you create your presentation, you will want to add slides. </a:t>
            </a:r>
          </a:p>
          <a:p>
            <a:r>
              <a:rPr lang="en-US" dirty="0" smtClean="0"/>
              <a:t>In Normal view, PowerPoint places the new slide after the selected slide, using the same layout as the selected slide.</a:t>
            </a:r>
          </a:p>
          <a:p>
            <a:r>
              <a:rPr lang="en-US" dirty="0" smtClean="0"/>
              <a:t>Clicking the New Slide button arrow opens the Slide Layout gallery, which allows you to choose a layout for the new slide.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and Replacing Text on Slides</a:t>
            </a:r>
            <a:endParaRPr lang="en-US" dirty="0"/>
          </a:p>
        </p:txBody>
      </p:sp>
      <p:sp>
        <p:nvSpPr>
          <p:cNvPr id="3" name="Content Placeholder 2"/>
          <p:cNvSpPr>
            <a:spLocks noGrp="1"/>
          </p:cNvSpPr>
          <p:nvPr>
            <p:ph idx="1"/>
          </p:nvPr>
        </p:nvSpPr>
        <p:spPr/>
        <p:txBody>
          <a:bodyPr/>
          <a:lstStyle/>
          <a:p>
            <a:pPr lvl="0"/>
            <a:r>
              <a:rPr lang="en-US" dirty="0" smtClean="0"/>
              <a:t>The Find command locates the word or phrase you type in the Find what box.</a:t>
            </a:r>
          </a:p>
          <a:p>
            <a:pPr lvl="0"/>
            <a:r>
              <a:rPr lang="en-US" dirty="0" smtClean="0"/>
              <a:t>The Replace command locates the word you type in the Find what box and replaces </a:t>
            </a:r>
            <a:r>
              <a:rPr lang="en-US" dirty="0" smtClean="0"/>
              <a:t>it with </a:t>
            </a:r>
            <a:r>
              <a:rPr lang="en-US" dirty="0" smtClean="0"/>
              <a:t>the word you have typed in the Replace with box in the Replace dialog box.</a:t>
            </a:r>
          </a:p>
          <a:p>
            <a:pPr lvl="0"/>
            <a:r>
              <a:rPr lang="en-US" dirty="0" smtClean="0"/>
              <a:t>There is also a Find and Replace Font command.</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3"/>
          <p:cNvSpPr>
            <a:spLocks noGrp="1" noChangeArrowheads="1"/>
          </p:cNvSpPr>
          <p:nvPr>
            <p:ph type="sldNum" sz="quarter" idx="10"/>
          </p:nvPr>
        </p:nvSpPr>
        <p:spPr>
          <a:noFill/>
        </p:spPr>
        <p:txBody>
          <a:bodyPr/>
          <a:lstStyle/>
          <a:p>
            <a:fld id="{1B1678BC-25CF-4AD5-8973-E719FFD8732E}" type="slidenum">
              <a:rPr lang="en-US" smtClean="0"/>
              <a:pPr/>
              <a:t>19</a:t>
            </a:fld>
            <a:endParaRPr lang="en-US" dirty="0" smtClean="0"/>
          </a:p>
        </p:txBody>
      </p:sp>
      <p:sp>
        <p:nvSpPr>
          <p:cNvPr id="3072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F75CB73-F4F7-431D-8A5A-6532F9B72067}" type="slidenum">
              <a:rPr lang="en-US" sz="2600" b="1">
                <a:solidFill>
                  <a:schemeClr val="bg1"/>
                </a:solidFill>
              </a:rPr>
              <a:pPr/>
              <a:t>19</a:t>
            </a:fld>
            <a:endParaRPr lang="en-US" sz="2600" b="1" dirty="0">
              <a:solidFill>
                <a:schemeClr val="bg1"/>
              </a:solidFill>
            </a:endParaRPr>
          </a:p>
        </p:txBody>
      </p:sp>
      <p:sp>
        <p:nvSpPr>
          <p:cNvPr id="30723" name="Title 1"/>
          <p:cNvSpPr>
            <a:spLocks noGrp="1"/>
          </p:cNvSpPr>
          <p:nvPr>
            <p:ph type="title"/>
          </p:nvPr>
        </p:nvSpPr>
        <p:spPr>
          <a:xfrm>
            <a:off x="762000" y="762000"/>
            <a:ext cx="8153400" cy="1143000"/>
          </a:xfrm>
        </p:spPr>
        <p:txBody>
          <a:bodyPr/>
          <a:lstStyle/>
          <a:p>
            <a:pPr eaLnBrk="1" hangingPunct="1"/>
            <a:r>
              <a:rPr lang="en-US" dirty="0" smtClean="0"/>
              <a:t>Adding Text to Slides</a:t>
            </a:r>
          </a:p>
        </p:txBody>
      </p:sp>
      <p:sp>
        <p:nvSpPr>
          <p:cNvPr id="3072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1BF122E-EB2B-4DF4-AC6A-ABD6C1A66767}" type="slidenum">
              <a:rPr lang="en-US" sz="2600" b="1">
                <a:solidFill>
                  <a:schemeClr val="bg1"/>
                </a:solidFill>
              </a:rPr>
              <a:pPr/>
              <a:t>19</a:t>
            </a:fld>
            <a:endParaRPr lang="en-US" sz="2600" b="1" dirty="0">
              <a:solidFill>
                <a:schemeClr val="bg1"/>
              </a:solidFill>
            </a:endParaRPr>
          </a:p>
        </p:txBody>
      </p:sp>
      <p:sp>
        <p:nvSpPr>
          <p:cNvPr id="30725" name="Content Placeholder 8"/>
          <p:cNvSpPr>
            <a:spLocks noGrp="1"/>
          </p:cNvSpPr>
          <p:nvPr>
            <p:ph idx="1"/>
          </p:nvPr>
        </p:nvSpPr>
        <p:spPr>
          <a:xfrm>
            <a:off x="838200" y="2362200"/>
            <a:ext cx="8001000" cy="4267200"/>
          </a:xfrm>
        </p:spPr>
        <p:txBody>
          <a:bodyPr/>
          <a:lstStyle/>
          <a:p>
            <a:pPr lvl="0"/>
            <a:r>
              <a:rPr lang="en-US" dirty="0" smtClean="0"/>
              <a:t>To replace a text placeholder, click the placeholder text. A box with a hashed-line border appears around the text. You can then type whatever you like.</a:t>
            </a:r>
          </a:p>
          <a:p>
            <a:pPr lvl="0"/>
            <a:r>
              <a:rPr lang="en-US" dirty="0" smtClean="0"/>
              <a:t>You can also enter text using the Outline tab.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2</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2</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type="body" idx="1"/>
          </p:nvPr>
        </p:nvSpPr>
        <p:spPr/>
        <p:txBody>
          <a:bodyPr/>
          <a:lstStyle/>
          <a:p>
            <a:r>
              <a:rPr lang="en-US" dirty="0" smtClean="0"/>
              <a:t>Create presentations and add slides. </a:t>
            </a:r>
          </a:p>
          <a:p>
            <a:r>
              <a:rPr lang="en-US" dirty="0" smtClean="0"/>
              <a:t>Insert headers and footers. </a:t>
            </a:r>
          </a:p>
          <a:p>
            <a:r>
              <a:rPr lang="en-US" dirty="0" smtClean="0"/>
              <a:t>Use the Slide Master and the Notes and Handout Master. </a:t>
            </a:r>
          </a:p>
          <a:p>
            <a:r>
              <a:rPr lang="en-US" dirty="0" smtClean="0"/>
              <a:t>Format slides, change layouts, and apply themes.  </a:t>
            </a:r>
          </a:p>
          <a:p>
            <a:r>
              <a:rPr lang="en-US" dirty="0" smtClean="0"/>
              <a:t>Insert and edit text, then change alignment, spacing, case, and tabs.</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3"/>
          <p:cNvSpPr>
            <a:spLocks noGrp="1" noChangeArrowheads="1"/>
          </p:cNvSpPr>
          <p:nvPr>
            <p:ph type="sldNum" sz="quarter" idx="10"/>
          </p:nvPr>
        </p:nvSpPr>
        <p:spPr>
          <a:noFill/>
        </p:spPr>
        <p:txBody>
          <a:bodyPr/>
          <a:lstStyle/>
          <a:p>
            <a:fld id="{1B1678BC-25CF-4AD5-8973-E719FFD8732E}" type="slidenum">
              <a:rPr lang="en-US" smtClean="0"/>
              <a:pPr/>
              <a:t>20</a:t>
            </a:fld>
            <a:endParaRPr lang="en-US" dirty="0" smtClean="0"/>
          </a:p>
        </p:txBody>
      </p:sp>
      <p:sp>
        <p:nvSpPr>
          <p:cNvPr id="3072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F75CB73-F4F7-431D-8A5A-6532F9B72067}" type="slidenum">
              <a:rPr lang="en-US" sz="2600" b="1">
                <a:solidFill>
                  <a:schemeClr val="bg1"/>
                </a:solidFill>
              </a:rPr>
              <a:pPr/>
              <a:t>20</a:t>
            </a:fld>
            <a:endParaRPr lang="en-US" sz="2600" b="1" dirty="0">
              <a:solidFill>
                <a:schemeClr val="bg1"/>
              </a:solidFill>
            </a:endParaRPr>
          </a:p>
        </p:txBody>
      </p:sp>
      <p:sp>
        <p:nvSpPr>
          <p:cNvPr id="30723" name="Title 1"/>
          <p:cNvSpPr>
            <a:spLocks noGrp="1"/>
          </p:cNvSpPr>
          <p:nvPr>
            <p:ph type="title"/>
          </p:nvPr>
        </p:nvSpPr>
        <p:spPr>
          <a:xfrm>
            <a:off x="762000" y="762000"/>
            <a:ext cx="8153400" cy="1143000"/>
          </a:xfrm>
        </p:spPr>
        <p:txBody>
          <a:bodyPr/>
          <a:lstStyle/>
          <a:p>
            <a:pPr eaLnBrk="1" hangingPunct="1"/>
            <a:r>
              <a:rPr lang="en-US" dirty="0" smtClean="0"/>
              <a:t>Entering Text in Text Boxes and Shapes</a:t>
            </a:r>
          </a:p>
        </p:txBody>
      </p:sp>
      <p:sp>
        <p:nvSpPr>
          <p:cNvPr id="3072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41BF122E-EB2B-4DF4-AC6A-ABD6C1A66767}" type="slidenum">
              <a:rPr lang="en-US" sz="2600" b="1">
                <a:solidFill>
                  <a:schemeClr val="bg1"/>
                </a:solidFill>
              </a:rPr>
              <a:pPr/>
              <a:t>20</a:t>
            </a:fld>
            <a:endParaRPr lang="en-US" sz="2600" b="1" dirty="0">
              <a:solidFill>
                <a:schemeClr val="bg1"/>
              </a:solidFill>
            </a:endParaRPr>
          </a:p>
        </p:txBody>
      </p:sp>
      <p:sp>
        <p:nvSpPr>
          <p:cNvPr id="30725" name="Content Placeholder 8"/>
          <p:cNvSpPr>
            <a:spLocks noGrp="1"/>
          </p:cNvSpPr>
          <p:nvPr>
            <p:ph idx="1"/>
          </p:nvPr>
        </p:nvSpPr>
        <p:spPr>
          <a:xfrm>
            <a:off x="762000" y="2362200"/>
            <a:ext cx="7693025" cy="3429000"/>
          </a:xfrm>
        </p:spPr>
        <p:txBody>
          <a:bodyPr/>
          <a:lstStyle/>
          <a:p>
            <a:r>
              <a:rPr lang="en-US" dirty="0" smtClean="0"/>
              <a:t>There are times when you want to enter text on a slide where there is no placeholder. In this case, the text box or shape provides the perfect solution. </a:t>
            </a:r>
          </a:p>
          <a:p>
            <a:r>
              <a:rPr lang="en-US" dirty="0" smtClean="0"/>
              <a:t>You can use the Text Box tool to add text to a slide without using a content or text placeholder.</a:t>
            </a:r>
          </a:p>
          <a:p>
            <a:endParaRPr lang="en-US" sz="240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Text in Text Boxes and </a:t>
            </a:r>
            <a:r>
              <a:rPr lang="en-US" dirty="0" smtClean="0"/>
              <a:t>Shapes (continued)</a:t>
            </a:r>
            <a:endParaRPr lang="en-US" dirty="0"/>
          </a:p>
        </p:txBody>
      </p:sp>
      <p:sp>
        <p:nvSpPr>
          <p:cNvPr id="3" name="Content Placeholder 2"/>
          <p:cNvSpPr>
            <a:spLocks noGrp="1"/>
          </p:cNvSpPr>
          <p:nvPr>
            <p:ph idx="1"/>
          </p:nvPr>
        </p:nvSpPr>
        <p:spPr/>
        <p:txBody>
          <a:bodyPr/>
          <a:lstStyle/>
          <a:p>
            <a:r>
              <a:rPr lang="en-US" sz="2000" dirty="0" smtClean="0"/>
              <a:t>Text in a shape</a:t>
            </a:r>
            <a:endParaRPr lang="en-US" sz="20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21</a:t>
            </a:fld>
            <a:endParaRPr lang="en-US" dirty="0"/>
          </a:p>
        </p:txBody>
      </p:sp>
      <p:pic>
        <p:nvPicPr>
          <p:cNvPr id="2051" name="Picture 3"/>
          <p:cNvPicPr>
            <a:picLocks noChangeAspect="1" noChangeArrowheads="1"/>
          </p:cNvPicPr>
          <p:nvPr/>
        </p:nvPicPr>
        <p:blipFill>
          <a:blip r:embed="rId2"/>
          <a:srcRect/>
          <a:stretch>
            <a:fillRect/>
          </a:stretch>
        </p:blipFill>
        <p:spPr bwMode="auto">
          <a:xfrm>
            <a:off x="1600200" y="2743200"/>
            <a:ext cx="6688018" cy="3378538"/>
          </a:xfrm>
          <a:prstGeom prst="rect">
            <a:avLst/>
          </a:prstGeom>
          <a:noFill/>
          <a:ln w="9525">
            <a:noFill/>
            <a:miter lim="800000"/>
            <a:headEnd/>
            <a:tailEnd/>
          </a:ln>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3"/>
          <p:cNvSpPr>
            <a:spLocks noGrp="1" noChangeArrowheads="1"/>
          </p:cNvSpPr>
          <p:nvPr>
            <p:ph type="sldNum" sz="quarter" idx="10"/>
          </p:nvPr>
        </p:nvSpPr>
        <p:spPr>
          <a:noFill/>
        </p:spPr>
        <p:txBody>
          <a:bodyPr/>
          <a:lstStyle/>
          <a:p>
            <a:fld id="{EDA04ED1-53A4-4BC4-883D-2208CD3505FF}" type="slidenum">
              <a:rPr lang="en-US" smtClean="0"/>
              <a:pPr/>
              <a:t>22</a:t>
            </a:fld>
            <a:endParaRPr lang="en-US" dirty="0" smtClean="0"/>
          </a:p>
        </p:txBody>
      </p:sp>
      <p:sp>
        <p:nvSpPr>
          <p:cNvPr id="3379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EFC10A4-7EE2-4133-A78B-C6E7F007CE7D}" type="slidenum">
              <a:rPr lang="en-US" sz="2600" b="1">
                <a:solidFill>
                  <a:schemeClr val="bg1"/>
                </a:solidFill>
              </a:rPr>
              <a:pPr/>
              <a:t>22</a:t>
            </a:fld>
            <a:endParaRPr lang="en-US" sz="2600" b="1" dirty="0">
              <a:solidFill>
                <a:schemeClr val="bg1"/>
              </a:solidFill>
            </a:endParaRPr>
          </a:p>
        </p:txBody>
      </p:sp>
      <p:sp>
        <p:nvSpPr>
          <p:cNvPr id="33795" name="Title 1"/>
          <p:cNvSpPr>
            <a:spLocks noGrp="1"/>
          </p:cNvSpPr>
          <p:nvPr>
            <p:ph type="title"/>
          </p:nvPr>
        </p:nvSpPr>
        <p:spPr>
          <a:xfrm>
            <a:off x="762000" y="762000"/>
            <a:ext cx="8153400" cy="1143000"/>
          </a:xfrm>
        </p:spPr>
        <p:txBody>
          <a:bodyPr/>
          <a:lstStyle/>
          <a:p>
            <a:pPr eaLnBrk="1" hangingPunct="1"/>
            <a:r>
              <a:rPr lang="en-US" dirty="0" smtClean="0"/>
              <a:t>Adding Notes to Slides</a:t>
            </a:r>
          </a:p>
        </p:txBody>
      </p:sp>
      <p:sp>
        <p:nvSpPr>
          <p:cNvPr id="3379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FE5FF902-CCDB-490C-ABCE-C6B3CC647ED1}" type="slidenum">
              <a:rPr lang="en-US" sz="2600" b="1">
                <a:solidFill>
                  <a:schemeClr val="bg1"/>
                </a:solidFill>
              </a:rPr>
              <a:pPr/>
              <a:t>22</a:t>
            </a:fld>
            <a:endParaRPr lang="en-US" sz="2600" b="1" dirty="0">
              <a:solidFill>
                <a:schemeClr val="bg1"/>
              </a:solidFill>
            </a:endParaRPr>
          </a:p>
        </p:txBody>
      </p:sp>
      <p:sp>
        <p:nvSpPr>
          <p:cNvPr id="33797" name="Content Placeholder 8"/>
          <p:cNvSpPr>
            <a:spLocks noGrp="1"/>
          </p:cNvSpPr>
          <p:nvPr>
            <p:ph idx="1"/>
          </p:nvPr>
        </p:nvSpPr>
        <p:spPr/>
        <p:txBody>
          <a:bodyPr/>
          <a:lstStyle/>
          <a:p>
            <a:pPr lvl="0"/>
            <a:r>
              <a:rPr lang="en-US" dirty="0" smtClean="0"/>
              <a:t>Use the speaker notes to remind yourself of any additional information you need to include in your speech. </a:t>
            </a:r>
          </a:p>
          <a:p>
            <a:pPr lvl="0"/>
            <a:r>
              <a:rPr lang="en-US" dirty="0" smtClean="0"/>
              <a:t>To add speaker notes, click in the Notes pane below the Slide pane and begin typing, or switch to Notes Page view.</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3"/>
          <p:cNvSpPr>
            <a:spLocks noGrp="1" noChangeArrowheads="1"/>
          </p:cNvSpPr>
          <p:nvPr>
            <p:ph type="sldNum" sz="quarter" idx="10"/>
          </p:nvPr>
        </p:nvSpPr>
        <p:spPr>
          <a:noFill/>
        </p:spPr>
        <p:txBody>
          <a:bodyPr/>
          <a:lstStyle/>
          <a:p>
            <a:fld id="{2138E0EA-DB13-4F66-8187-EF77111635B9}" type="slidenum">
              <a:rPr lang="en-US" smtClean="0"/>
              <a:pPr/>
              <a:t>23</a:t>
            </a:fld>
            <a:endParaRPr lang="en-US" dirty="0" smtClean="0"/>
          </a:p>
        </p:txBody>
      </p:sp>
      <p:sp>
        <p:nvSpPr>
          <p:cNvPr id="4096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C114FF3C-1197-4C3A-A5EE-D2696169CBE4}" type="slidenum">
              <a:rPr lang="en-US" sz="2600" b="1">
                <a:solidFill>
                  <a:schemeClr val="bg1"/>
                </a:solidFill>
              </a:rPr>
              <a:pPr/>
              <a:t>23</a:t>
            </a:fld>
            <a:endParaRPr lang="en-US" sz="2600" b="1" dirty="0">
              <a:solidFill>
                <a:schemeClr val="bg1"/>
              </a:solidFill>
            </a:endParaRPr>
          </a:p>
        </p:txBody>
      </p:sp>
      <p:sp>
        <p:nvSpPr>
          <p:cNvPr id="40963" name="Title 1"/>
          <p:cNvSpPr>
            <a:spLocks noGrp="1"/>
          </p:cNvSpPr>
          <p:nvPr>
            <p:ph type="title"/>
          </p:nvPr>
        </p:nvSpPr>
        <p:spPr>
          <a:xfrm>
            <a:off x="762000" y="762000"/>
            <a:ext cx="8153400" cy="1143000"/>
          </a:xfrm>
        </p:spPr>
        <p:txBody>
          <a:bodyPr/>
          <a:lstStyle/>
          <a:p>
            <a:pPr eaLnBrk="1" hangingPunct="1"/>
            <a:r>
              <a:rPr lang="en-US" dirty="0" smtClean="0"/>
              <a:t>Changing Text Alignment, Spacing, Case, and Tabs</a:t>
            </a:r>
          </a:p>
        </p:txBody>
      </p:sp>
      <p:sp>
        <p:nvSpPr>
          <p:cNvPr id="4096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979371A1-9DC1-4587-89D4-5AFA96797067}" type="slidenum">
              <a:rPr lang="en-US" sz="2600" b="1">
                <a:solidFill>
                  <a:schemeClr val="bg1"/>
                </a:solidFill>
              </a:rPr>
              <a:pPr/>
              <a:t>23</a:t>
            </a:fld>
            <a:endParaRPr lang="en-US" sz="2600" b="1" dirty="0">
              <a:solidFill>
                <a:schemeClr val="bg1"/>
              </a:solidFill>
            </a:endParaRPr>
          </a:p>
        </p:txBody>
      </p:sp>
      <p:sp>
        <p:nvSpPr>
          <p:cNvPr id="40965" name="Content Placeholder 8"/>
          <p:cNvSpPr>
            <a:spLocks noGrp="1"/>
          </p:cNvSpPr>
          <p:nvPr>
            <p:ph idx="1"/>
          </p:nvPr>
        </p:nvSpPr>
        <p:spPr>
          <a:xfrm>
            <a:off x="838200" y="2362200"/>
            <a:ext cx="7467600" cy="3724275"/>
          </a:xfrm>
        </p:spPr>
        <p:txBody>
          <a:bodyPr/>
          <a:lstStyle/>
          <a:p>
            <a:pPr lvl="0"/>
            <a:r>
              <a:rPr lang="en-US" dirty="0" smtClean="0"/>
              <a:t>To change text alignment, use the alignment buttons in the Paragraph group on the Home tab. </a:t>
            </a:r>
          </a:p>
          <a:p>
            <a:pPr lvl="0"/>
            <a:r>
              <a:rPr lang="en-US" dirty="0" smtClean="0"/>
              <a:t>To change line spacing use the Line Spacing button in the Paragraph group.</a:t>
            </a:r>
          </a:p>
          <a:p>
            <a:pPr lvl="0"/>
            <a:r>
              <a:rPr lang="en-US" dirty="0" smtClean="0"/>
              <a:t>To change the space between the characters or letters in your slide, use the Character Spacing button in the Font group.</a:t>
            </a:r>
            <a:endParaRPr lang="en-US" sz="26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3"/>
          <p:cNvSpPr>
            <a:spLocks noGrp="1" noChangeArrowheads="1"/>
          </p:cNvSpPr>
          <p:nvPr>
            <p:ph type="sldNum" sz="quarter" idx="10"/>
          </p:nvPr>
        </p:nvSpPr>
        <p:spPr>
          <a:noFill/>
        </p:spPr>
        <p:txBody>
          <a:bodyPr/>
          <a:lstStyle/>
          <a:p>
            <a:fld id="{2138E0EA-DB13-4F66-8187-EF77111635B9}" type="slidenum">
              <a:rPr lang="en-US" smtClean="0"/>
              <a:pPr/>
              <a:t>24</a:t>
            </a:fld>
            <a:endParaRPr lang="en-US" dirty="0" smtClean="0"/>
          </a:p>
        </p:txBody>
      </p:sp>
      <p:sp>
        <p:nvSpPr>
          <p:cNvPr id="4096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C114FF3C-1197-4C3A-A5EE-D2696169CBE4}" type="slidenum">
              <a:rPr lang="en-US" sz="2600" b="1">
                <a:solidFill>
                  <a:schemeClr val="bg1"/>
                </a:solidFill>
              </a:rPr>
              <a:pPr/>
              <a:t>24</a:t>
            </a:fld>
            <a:endParaRPr lang="en-US" sz="2600" b="1" dirty="0">
              <a:solidFill>
                <a:schemeClr val="bg1"/>
              </a:solidFill>
            </a:endParaRPr>
          </a:p>
        </p:txBody>
      </p:sp>
      <p:sp>
        <p:nvSpPr>
          <p:cNvPr id="40963" name="Title 1"/>
          <p:cNvSpPr>
            <a:spLocks noGrp="1"/>
          </p:cNvSpPr>
          <p:nvPr>
            <p:ph type="title"/>
          </p:nvPr>
        </p:nvSpPr>
        <p:spPr>
          <a:xfrm>
            <a:off x="762000" y="762000"/>
            <a:ext cx="8153400" cy="1143000"/>
          </a:xfrm>
        </p:spPr>
        <p:txBody>
          <a:bodyPr/>
          <a:lstStyle/>
          <a:p>
            <a:pPr eaLnBrk="1" hangingPunct="1"/>
            <a:r>
              <a:rPr lang="en-US" dirty="0" smtClean="0"/>
              <a:t>Changing Text Alignment, Spacing, Case, and Tabs (continued)</a:t>
            </a:r>
          </a:p>
        </p:txBody>
      </p:sp>
      <p:sp>
        <p:nvSpPr>
          <p:cNvPr id="4096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979371A1-9DC1-4587-89D4-5AFA96797067}" type="slidenum">
              <a:rPr lang="en-US" sz="2600" b="1">
                <a:solidFill>
                  <a:schemeClr val="bg1"/>
                </a:solidFill>
              </a:rPr>
              <a:pPr/>
              <a:t>24</a:t>
            </a:fld>
            <a:endParaRPr lang="en-US" sz="2600" b="1" dirty="0">
              <a:solidFill>
                <a:schemeClr val="bg1"/>
              </a:solidFill>
            </a:endParaRPr>
          </a:p>
        </p:txBody>
      </p:sp>
      <p:sp>
        <p:nvSpPr>
          <p:cNvPr id="40965" name="Content Placeholder 8"/>
          <p:cNvSpPr>
            <a:spLocks noGrp="1"/>
          </p:cNvSpPr>
          <p:nvPr>
            <p:ph idx="1"/>
          </p:nvPr>
        </p:nvSpPr>
        <p:spPr>
          <a:xfrm>
            <a:off x="838200" y="2362200"/>
            <a:ext cx="7467600" cy="3724275"/>
          </a:xfrm>
        </p:spPr>
        <p:txBody>
          <a:bodyPr/>
          <a:lstStyle/>
          <a:p>
            <a:pPr lvl="0"/>
            <a:r>
              <a:rPr lang="en-US" dirty="0" smtClean="0"/>
              <a:t>To change the case of text use the Change Case button in the Font group of the Home tab.</a:t>
            </a:r>
          </a:p>
          <a:p>
            <a:pPr lvl="0"/>
            <a:r>
              <a:rPr lang="en-US" dirty="0" smtClean="0"/>
              <a:t>Clear a tab by dragging the tab marker off the ruler.</a:t>
            </a:r>
            <a:endParaRPr lang="en-US" sz="2600" dirty="0" smtClean="0"/>
          </a:p>
        </p:txBody>
      </p:sp>
      <p:sp>
        <p:nvSpPr>
          <p:cNvPr id="8" name="TextBox 7"/>
          <p:cNvSpPr txBox="1"/>
          <p:nvPr/>
        </p:nvSpPr>
        <p:spPr>
          <a:xfrm>
            <a:off x="4419600" y="5943600"/>
            <a:ext cx="2895600" cy="307777"/>
          </a:xfrm>
          <a:prstGeom prst="rect">
            <a:avLst/>
          </a:prstGeom>
          <a:noFill/>
        </p:spPr>
        <p:txBody>
          <a:bodyPr wrap="square" rtlCol="0">
            <a:spAutoFit/>
          </a:bodyPr>
          <a:lstStyle/>
          <a:p>
            <a:r>
              <a:rPr lang="en-US" sz="1400" dirty="0" smtClean="0"/>
              <a:t>Drawing Tools Format tab</a:t>
            </a:r>
            <a:endParaRPr lang="en-US" sz="1400" dirty="0"/>
          </a:p>
        </p:txBody>
      </p:sp>
      <p:pic>
        <p:nvPicPr>
          <p:cNvPr id="3074" name="Picture 2"/>
          <p:cNvPicPr>
            <a:picLocks noChangeAspect="1" noChangeArrowheads="1"/>
          </p:cNvPicPr>
          <p:nvPr/>
        </p:nvPicPr>
        <p:blipFill>
          <a:blip r:embed="rId2"/>
          <a:srcRect/>
          <a:stretch>
            <a:fillRect/>
          </a:stretch>
        </p:blipFill>
        <p:spPr bwMode="auto">
          <a:xfrm>
            <a:off x="2743200" y="4267200"/>
            <a:ext cx="6186158" cy="167640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3"/>
          <p:cNvSpPr>
            <a:spLocks noGrp="1" noChangeArrowheads="1"/>
          </p:cNvSpPr>
          <p:nvPr>
            <p:ph type="sldNum" sz="quarter" idx="10"/>
          </p:nvPr>
        </p:nvSpPr>
        <p:spPr>
          <a:noFill/>
        </p:spPr>
        <p:txBody>
          <a:bodyPr/>
          <a:lstStyle/>
          <a:p>
            <a:fld id="{C1BFA5E2-5412-408B-A860-2DD5C77C975D}" type="slidenum">
              <a:rPr lang="en-US" smtClean="0"/>
              <a:pPr/>
              <a:t>25</a:t>
            </a:fld>
            <a:endParaRPr lang="en-US" dirty="0" smtClean="0"/>
          </a:p>
        </p:txBody>
      </p:sp>
      <p:sp>
        <p:nvSpPr>
          <p:cNvPr id="4198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A6EE96B-3B46-44E5-83AD-A1A37BDE41D8}" type="slidenum">
              <a:rPr lang="en-US" sz="2600" b="1">
                <a:solidFill>
                  <a:schemeClr val="bg1"/>
                </a:solidFill>
              </a:rPr>
              <a:pPr/>
              <a:t>25</a:t>
            </a:fld>
            <a:endParaRPr lang="en-US" sz="2600" b="1" dirty="0">
              <a:solidFill>
                <a:schemeClr val="bg1"/>
              </a:solidFill>
            </a:endParaRPr>
          </a:p>
        </p:txBody>
      </p:sp>
      <p:sp>
        <p:nvSpPr>
          <p:cNvPr id="41987" name="Title 1"/>
          <p:cNvSpPr>
            <a:spLocks noGrp="1"/>
          </p:cNvSpPr>
          <p:nvPr>
            <p:ph type="title"/>
          </p:nvPr>
        </p:nvSpPr>
        <p:spPr>
          <a:xfrm>
            <a:off x="762000" y="762000"/>
            <a:ext cx="8153400" cy="1143000"/>
          </a:xfrm>
        </p:spPr>
        <p:txBody>
          <a:bodyPr/>
          <a:lstStyle/>
          <a:p>
            <a:pPr eaLnBrk="1" hangingPunct="1"/>
            <a:r>
              <a:rPr lang="en-US" dirty="0" smtClean="0"/>
              <a:t>Working with Bullets</a:t>
            </a:r>
          </a:p>
        </p:txBody>
      </p:sp>
      <p:sp>
        <p:nvSpPr>
          <p:cNvPr id="41988"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0646F59-0263-4AB5-864A-9DC2F5593E9F}" type="slidenum">
              <a:rPr lang="en-US" sz="2600" b="1">
                <a:solidFill>
                  <a:schemeClr val="bg1"/>
                </a:solidFill>
              </a:rPr>
              <a:pPr/>
              <a:t>25</a:t>
            </a:fld>
            <a:endParaRPr lang="en-US" sz="2600" b="1" dirty="0">
              <a:solidFill>
                <a:schemeClr val="bg1"/>
              </a:solidFill>
            </a:endParaRPr>
          </a:p>
        </p:txBody>
      </p:sp>
      <p:sp>
        <p:nvSpPr>
          <p:cNvPr id="41989" name="Content Placeholder 8"/>
          <p:cNvSpPr>
            <a:spLocks noGrp="1"/>
          </p:cNvSpPr>
          <p:nvPr>
            <p:ph idx="1"/>
          </p:nvPr>
        </p:nvSpPr>
        <p:spPr>
          <a:xfrm>
            <a:off x="838200" y="2362200"/>
            <a:ext cx="7467600" cy="3724275"/>
          </a:xfrm>
        </p:spPr>
        <p:txBody>
          <a:bodyPr/>
          <a:lstStyle/>
          <a:p>
            <a:pPr lvl="0"/>
            <a:r>
              <a:rPr lang="en-US" dirty="0" smtClean="0"/>
              <a:t>Bullets define each new idea in the Content placeholder on a slide. </a:t>
            </a:r>
          </a:p>
          <a:p>
            <a:pPr lvl="0"/>
            <a:r>
              <a:rPr lang="en-US" dirty="0" smtClean="0"/>
              <a:t>Default bullets are determined by the theme.</a:t>
            </a:r>
          </a:p>
          <a:p>
            <a:pPr lvl="0"/>
            <a:r>
              <a:rPr lang="en-US" dirty="0" smtClean="0"/>
              <a:t>To change the formatting of bullets, click the arrow next to the Bullets button in the Paragraph group on the Home tab to display the Bullets gallery.</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10"/>
          </p:nvPr>
        </p:nvSpPr>
        <p:spPr>
          <a:noFill/>
        </p:spPr>
        <p:txBody>
          <a:bodyPr/>
          <a:lstStyle/>
          <a:p>
            <a:fld id="{347FB491-8681-4597-A719-B8ABC4D46342}" type="slidenum">
              <a:rPr lang="en-US" smtClean="0"/>
              <a:pPr/>
              <a:t>26</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29173BD-C574-4E28-BEF2-7E66020F6BCD}" type="slidenum">
              <a:rPr lang="en-US" sz="2600" b="1">
                <a:solidFill>
                  <a:schemeClr val="bg1"/>
                </a:solidFill>
              </a:rPr>
              <a:pPr/>
              <a:t>26</a:t>
            </a:fld>
            <a:endParaRPr lang="en-US" sz="2600" b="1" dirty="0">
              <a:solidFill>
                <a:schemeClr val="bg1"/>
              </a:solidFill>
            </a:endParaRPr>
          </a:p>
        </p:txBody>
      </p:sp>
      <p:sp>
        <p:nvSpPr>
          <p:cNvPr id="44035" name="Title 1"/>
          <p:cNvSpPr>
            <a:spLocks noGrp="1"/>
          </p:cNvSpPr>
          <p:nvPr>
            <p:ph type="title"/>
          </p:nvPr>
        </p:nvSpPr>
        <p:spPr>
          <a:xfrm>
            <a:off x="762000" y="762000"/>
            <a:ext cx="8153400" cy="1143000"/>
          </a:xfrm>
        </p:spPr>
        <p:txBody>
          <a:bodyPr/>
          <a:lstStyle/>
          <a:p>
            <a:pPr eaLnBrk="1" hangingPunct="1"/>
            <a:r>
              <a:rPr lang="en-US" dirty="0" smtClean="0"/>
              <a:t>Changing Font Attributes</a:t>
            </a:r>
          </a:p>
        </p:txBody>
      </p:sp>
      <p:sp>
        <p:nvSpPr>
          <p:cNvPr id="4403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204B93E6-1B8A-4F86-93CD-92D7440DDC63}" type="slidenum">
              <a:rPr lang="en-US" sz="2600" b="1">
                <a:solidFill>
                  <a:schemeClr val="bg1"/>
                </a:solidFill>
              </a:rPr>
              <a:pPr/>
              <a:t>26</a:t>
            </a:fld>
            <a:endParaRPr lang="en-US" sz="2600" b="1" dirty="0">
              <a:solidFill>
                <a:schemeClr val="bg1"/>
              </a:solidFill>
            </a:endParaRPr>
          </a:p>
        </p:txBody>
      </p:sp>
      <p:sp>
        <p:nvSpPr>
          <p:cNvPr id="44037" name="Content Placeholder 6"/>
          <p:cNvSpPr>
            <a:spLocks noGrp="1"/>
          </p:cNvSpPr>
          <p:nvPr>
            <p:ph idx="1"/>
          </p:nvPr>
        </p:nvSpPr>
        <p:spPr/>
        <p:txBody>
          <a:bodyPr/>
          <a:lstStyle/>
          <a:p>
            <a:pPr lvl="0"/>
            <a:r>
              <a:rPr lang="en-US" dirty="0" smtClean="0"/>
              <a:t>In a theme, the format of the text for body text, titles, and bullets is predetermined so that the layout, color scheme, font, size, and style are </a:t>
            </a:r>
            <a:r>
              <a:rPr lang="en-US" dirty="0" smtClean="0"/>
              <a:t>consistent.</a:t>
            </a:r>
            <a:endParaRPr lang="en-US" dirty="0" smtClean="0"/>
          </a:p>
          <a:p>
            <a:pPr lvl="0"/>
            <a:r>
              <a:rPr lang="en-US" dirty="0" smtClean="0"/>
              <a:t>You can alter the format by making changes to individual slides. You change the font, style, size, effects, and color using the buttons on the Home tab in the Font group.</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10"/>
          </p:nvPr>
        </p:nvSpPr>
        <p:spPr>
          <a:noFill/>
        </p:spPr>
        <p:txBody>
          <a:bodyPr/>
          <a:lstStyle/>
          <a:p>
            <a:fld id="{347FB491-8681-4597-A719-B8ABC4D46342}" type="slidenum">
              <a:rPr lang="en-US" smtClean="0"/>
              <a:pPr/>
              <a:t>27</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29173BD-C574-4E28-BEF2-7E66020F6BCD}" type="slidenum">
              <a:rPr lang="en-US" sz="2600" b="1">
                <a:solidFill>
                  <a:schemeClr val="bg1"/>
                </a:solidFill>
              </a:rPr>
              <a:pPr/>
              <a:t>27</a:t>
            </a:fld>
            <a:endParaRPr lang="en-US" sz="2600" b="1" dirty="0">
              <a:solidFill>
                <a:schemeClr val="bg1"/>
              </a:solidFill>
            </a:endParaRPr>
          </a:p>
        </p:txBody>
      </p:sp>
      <p:sp>
        <p:nvSpPr>
          <p:cNvPr id="44035" name="Title 1"/>
          <p:cNvSpPr>
            <a:spLocks noGrp="1"/>
          </p:cNvSpPr>
          <p:nvPr>
            <p:ph type="title"/>
          </p:nvPr>
        </p:nvSpPr>
        <p:spPr>
          <a:xfrm>
            <a:off x="762000" y="762000"/>
            <a:ext cx="8153400" cy="1143000"/>
          </a:xfrm>
        </p:spPr>
        <p:txBody>
          <a:bodyPr/>
          <a:lstStyle/>
          <a:p>
            <a:pPr eaLnBrk="1" hangingPunct="1"/>
            <a:r>
              <a:rPr lang="en-US" dirty="0" smtClean="0"/>
              <a:t>Checking Spelling, Style, and Usage</a:t>
            </a:r>
          </a:p>
        </p:txBody>
      </p:sp>
      <p:sp>
        <p:nvSpPr>
          <p:cNvPr id="4403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204B93E6-1B8A-4F86-93CD-92D7440DDC63}" type="slidenum">
              <a:rPr lang="en-US" sz="2600" b="1">
                <a:solidFill>
                  <a:schemeClr val="bg1"/>
                </a:solidFill>
              </a:rPr>
              <a:pPr/>
              <a:t>27</a:t>
            </a:fld>
            <a:endParaRPr lang="en-US" sz="2600" b="1" dirty="0">
              <a:solidFill>
                <a:schemeClr val="bg1"/>
              </a:solidFill>
            </a:endParaRPr>
          </a:p>
        </p:txBody>
      </p:sp>
      <p:sp>
        <p:nvSpPr>
          <p:cNvPr id="44037" name="Content Placeholder 6"/>
          <p:cNvSpPr>
            <a:spLocks noGrp="1"/>
          </p:cNvSpPr>
          <p:nvPr>
            <p:ph idx="1"/>
          </p:nvPr>
        </p:nvSpPr>
        <p:spPr/>
        <p:txBody>
          <a:bodyPr/>
          <a:lstStyle/>
          <a:p>
            <a:pPr lvl="0"/>
            <a:r>
              <a:rPr lang="en-US" dirty="0" smtClean="0"/>
              <a:t>Automatic spell checking identifies misspellings and words that are not in PowerPoint's dictionary by underlining them with a wavy red line. </a:t>
            </a:r>
          </a:p>
          <a:p>
            <a:pPr lvl="0"/>
            <a:r>
              <a:rPr lang="en-US" dirty="0" smtClean="0"/>
              <a:t>You can also check the spelling in a presentation after it is complete. </a:t>
            </a:r>
          </a:p>
          <a:p>
            <a:pPr lvl="0"/>
            <a:r>
              <a:rPr lang="en-US" dirty="0" smtClean="0"/>
              <a:t>The Thesaurus offers a selection of words with the same or similar meanings.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10"/>
          </p:nvPr>
        </p:nvSpPr>
        <p:spPr>
          <a:noFill/>
        </p:spPr>
        <p:txBody>
          <a:bodyPr/>
          <a:lstStyle/>
          <a:p>
            <a:fld id="{347FB491-8681-4597-A719-B8ABC4D46342}" type="slidenum">
              <a:rPr lang="en-US" smtClean="0"/>
              <a:pPr/>
              <a:t>28</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29173BD-C574-4E28-BEF2-7E66020F6BCD}" type="slidenum">
              <a:rPr lang="en-US" sz="2600" b="1">
                <a:solidFill>
                  <a:schemeClr val="bg1"/>
                </a:solidFill>
              </a:rPr>
              <a:pPr/>
              <a:t>28</a:t>
            </a:fld>
            <a:endParaRPr lang="en-US" sz="2600" b="1" dirty="0">
              <a:solidFill>
                <a:schemeClr val="bg1"/>
              </a:solidFill>
            </a:endParaRPr>
          </a:p>
        </p:txBody>
      </p:sp>
      <p:sp>
        <p:nvSpPr>
          <p:cNvPr id="44035" name="Title 1"/>
          <p:cNvSpPr>
            <a:spLocks noGrp="1"/>
          </p:cNvSpPr>
          <p:nvPr>
            <p:ph type="title"/>
          </p:nvPr>
        </p:nvSpPr>
        <p:spPr>
          <a:xfrm>
            <a:off x="762000" y="762000"/>
            <a:ext cx="8153400" cy="1143000"/>
          </a:xfrm>
        </p:spPr>
        <p:txBody>
          <a:bodyPr/>
          <a:lstStyle/>
          <a:p>
            <a:pPr eaLnBrk="1" hangingPunct="1"/>
            <a:r>
              <a:rPr lang="en-US" dirty="0" smtClean="0"/>
              <a:t>Deleting Placeholders and Text from Slides</a:t>
            </a:r>
          </a:p>
        </p:txBody>
      </p:sp>
      <p:sp>
        <p:nvSpPr>
          <p:cNvPr id="4403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204B93E6-1B8A-4F86-93CD-92D7440DDC63}" type="slidenum">
              <a:rPr lang="en-US" sz="2600" b="1">
                <a:solidFill>
                  <a:schemeClr val="bg1"/>
                </a:solidFill>
              </a:rPr>
              <a:pPr/>
              <a:t>28</a:t>
            </a:fld>
            <a:endParaRPr lang="en-US" sz="2600" b="1" dirty="0">
              <a:solidFill>
                <a:schemeClr val="bg1"/>
              </a:solidFill>
            </a:endParaRPr>
          </a:p>
        </p:txBody>
      </p:sp>
      <p:sp>
        <p:nvSpPr>
          <p:cNvPr id="44037" name="Content Placeholder 6"/>
          <p:cNvSpPr>
            <a:spLocks noGrp="1"/>
          </p:cNvSpPr>
          <p:nvPr>
            <p:ph idx="1"/>
          </p:nvPr>
        </p:nvSpPr>
        <p:spPr/>
        <p:txBody>
          <a:bodyPr/>
          <a:lstStyle/>
          <a:p>
            <a:pPr lvl="0"/>
            <a:r>
              <a:rPr lang="en-US" dirty="0" smtClean="0"/>
              <a:t>To change or delete selected text, press the Delete key, the Backspace key, or type new text to replace the selected text. </a:t>
            </a:r>
          </a:p>
          <a:p>
            <a:pPr lvl="0"/>
            <a:r>
              <a:rPr lang="en-US" dirty="0" smtClean="0"/>
              <a:t>To delete a placeholder, click the placeholder box, and then press the Delete key. </a:t>
            </a:r>
          </a:p>
          <a:p>
            <a:pPr lvl="0"/>
            <a:r>
              <a:rPr lang="en-US" dirty="0" smtClean="0"/>
              <a:t>To change slide layouts, on the Home tab, in the Slides group, click the Layout button, and then scroll to view the available layouts.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10"/>
          </p:nvPr>
        </p:nvSpPr>
        <p:spPr>
          <a:noFill/>
        </p:spPr>
        <p:txBody>
          <a:bodyPr/>
          <a:lstStyle/>
          <a:p>
            <a:fld id="{347FB491-8681-4597-A719-B8ABC4D46342}" type="slidenum">
              <a:rPr lang="en-US" smtClean="0"/>
              <a:pPr/>
              <a:t>29</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29173BD-C574-4E28-BEF2-7E66020F6BCD}" type="slidenum">
              <a:rPr lang="en-US" sz="2600" b="1">
                <a:solidFill>
                  <a:schemeClr val="bg1"/>
                </a:solidFill>
              </a:rPr>
              <a:pPr/>
              <a:t>29</a:t>
            </a:fld>
            <a:endParaRPr lang="en-US" sz="2600" b="1" dirty="0">
              <a:solidFill>
                <a:schemeClr val="bg1"/>
              </a:solidFill>
            </a:endParaRPr>
          </a:p>
        </p:txBody>
      </p:sp>
      <p:sp>
        <p:nvSpPr>
          <p:cNvPr id="44035" name="Title 1"/>
          <p:cNvSpPr>
            <a:spLocks noGrp="1"/>
          </p:cNvSpPr>
          <p:nvPr>
            <p:ph type="title"/>
          </p:nvPr>
        </p:nvSpPr>
        <p:spPr>
          <a:xfrm>
            <a:off x="762000" y="762000"/>
            <a:ext cx="8153400" cy="1143000"/>
          </a:xfrm>
        </p:spPr>
        <p:txBody>
          <a:bodyPr/>
          <a:lstStyle/>
          <a:p>
            <a:pPr eaLnBrk="1" hangingPunct="1"/>
            <a:r>
              <a:rPr lang="en-US" dirty="0" smtClean="0"/>
              <a:t>Adding Clip Art and Sounds to Slides</a:t>
            </a:r>
          </a:p>
        </p:txBody>
      </p:sp>
      <p:sp>
        <p:nvSpPr>
          <p:cNvPr id="4403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204B93E6-1B8A-4F86-93CD-92D7440DDC63}" type="slidenum">
              <a:rPr lang="en-US" sz="2600" b="1">
                <a:solidFill>
                  <a:schemeClr val="bg1"/>
                </a:solidFill>
              </a:rPr>
              <a:pPr/>
              <a:t>29</a:t>
            </a:fld>
            <a:endParaRPr lang="en-US" sz="2600" b="1" dirty="0">
              <a:solidFill>
                <a:schemeClr val="bg1"/>
              </a:solidFill>
            </a:endParaRPr>
          </a:p>
        </p:txBody>
      </p:sp>
      <p:sp>
        <p:nvSpPr>
          <p:cNvPr id="44037" name="Content Placeholder 6"/>
          <p:cNvSpPr>
            <a:spLocks noGrp="1"/>
          </p:cNvSpPr>
          <p:nvPr>
            <p:ph idx="1"/>
          </p:nvPr>
        </p:nvSpPr>
        <p:spPr/>
        <p:txBody>
          <a:bodyPr/>
          <a:lstStyle/>
          <a:p>
            <a:pPr lvl="0"/>
            <a:r>
              <a:rPr lang="en-US" dirty="0" smtClean="0"/>
              <a:t>If a content placeholder appears on a slide, you can choose from six objects: a table, a chart, a SmartArt graphic, a picture from file, clip art, and a media clip. </a:t>
            </a:r>
          </a:p>
          <a:p>
            <a:pPr lvl="0"/>
            <a:r>
              <a:rPr lang="en-US" dirty="0" smtClean="0"/>
              <a:t>When you click the Insert Clip Art icon, the Clip Art task pane opens. You find clips based on a keyword search. A keyword is a phrase or a word that describes the item you want in the Search text box.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3</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3</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3</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 (continued)</a:t>
            </a:r>
          </a:p>
        </p:txBody>
      </p:sp>
      <p:sp>
        <p:nvSpPr>
          <p:cNvPr id="18437" name="Rectangle 3"/>
          <p:cNvSpPr>
            <a:spLocks noGrp="1" noChangeArrowheads="1"/>
          </p:cNvSpPr>
          <p:nvPr>
            <p:ph type="body" idx="1"/>
          </p:nvPr>
        </p:nvSpPr>
        <p:spPr/>
        <p:txBody>
          <a:bodyPr/>
          <a:lstStyle/>
          <a:p>
            <a:r>
              <a:rPr lang="en-US" dirty="0" smtClean="0"/>
              <a:t>Check spelling, style, and usage.</a:t>
            </a:r>
          </a:p>
          <a:p>
            <a:r>
              <a:rPr lang="en-US" dirty="0" smtClean="0"/>
              <a:t>Add hyperlinks, clip art, and sounds. </a:t>
            </a:r>
          </a:p>
          <a:p>
            <a:r>
              <a:rPr lang="en-US" dirty="0" smtClean="0"/>
              <a:t>Apply custom animation and transitions.</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30</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30</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Adding Clip Art and Sounds to Slides (continued)</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30</a:t>
            </a:fld>
            <a:endParaRPr lang="en-US" sz="2600" b="1" dirty="0">
              <a:solidFill>
                <a:schemeClr val="bg1"/>
              </a:solidFill>
            </a:endParaRPr>
          </a:p>
        </p:txBody>
      </p:sp>
      <p:sp>
        <p:nvSpPr>
          <p:cNvPr id="9" name="Rectangle 7"/>
          <p:cNvSpPr txBox="1">
            <a:spLocks noChangeArrowheads="1"/>
          </p:cNvSpPr>
          <p:nvPr/>
        </p:nvSpPr>
        <p:spPr bwMode="auto">
          <a:xfrm>
            <a:off x="838200" y="2362200"/>
            <a:ext cx="7693025"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000" dirty="0" smtClean="0"/>
              <a:t>Results from search in the Clip Art task pane</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2"/>
          <a:srcRect/>
          <a:stretch>
            <a:fillRect/>
          </a:stretch>
        </p:blipFill>
        <p:spPr bwMode="auto">
          <a:xfrm>
            <a:off x="2133600" y="2743200"/>
            <a:ext cx="4522788" cy="348836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10"/>
          </p:nvPr>
        </p:nvSpPr>
        <p:spPr>
          <a:noFill/>
        </p:spPr>
        <p:txBody>
          <a:bodyPr/>
          <a:lstStyle/>
          <a:p>
            <a:fld id="{347FB491-8681-4597-A719-B8ABC4D46342}" type="slidenum">
              <a:rPr lang="en-US" smtClean="0"/>
              <a:pPr/>
              <a:t>31</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29173BD-C574-4E28-BEF2-7E66020F6BCD}" type="slidenum">
              <a:rPr lang="en-US" sz="2600" b="1">
                <a:solidFill>
                  <a:schemeClr val="bg1"/>
                </a:solidFill>
              </a:rPr>
              <a:pPr/>
              <a:t>31</a:t>
            </a:fld>
            <a:endParaRPr lang="en-US" sz="2600" b="1" dirty="0">
              <a:solidFill>
                <a:schemeClr val="bg1"/>
              </a:solidFill>
            </a:endParaRPr>
          </a:p>
        </p:txBody>
      </p:sp>
      <p:sp>
        <p:nvSpPr>
          <p:cNvPr id="44035" name="Title 1"/>
          <p:cNvSpPr>
            <a:spLocks noGrp="1"/>
          </p:cNvSpPr>
          <p:nvPr>
            <p:ph type="title"/>
          </p:nvPr>
        </p:nvSpPr>
        <p:spPr>
          <a:xfrm>
            <a:off x="762000" y="762000"/>
            <a:ext cx="8153400" cy="1143000"/>
          </a:xfrm>
        </p:spPr>
        <p:txBody>
          <a:bodyPr/>
          <a:lstStyle/>
          <a:p>
            <a:pPr eaLnBrk="1" hangingPunct="1"/>
            <a:r>
              <a:rPr lang="en-US" dirty="0" smtClean="0"/>
              <a:t>Adding Clip Art and Sounds to Slides (continued)</a:t>
            </a:r>
          </a:p>
        </p:txBody>
      </p:sp>
      <p:sp>
        <p:nvSpPr>
          <p:cNvPr id="4403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204B93E6-1B8A-4F86-93CD-92D7440DDC63}" type="slidenum">
              <a:rPr lang="en-US" sz="2600" b="1">
                <a:solidFill>
                  <a:schemeClr val="bg1"/>
                </a:solidFill>
              </a:rPr>
              <a:pPr/>
              <a:t>31</a:t>
            </a:fld>
            <a:endParaRPr lang="en-US" sz="2600" b="1" dirty="0">
              <a:solidFill>
                <a:schemeClr val="bg1"/>
              </a:solidFill>
            </a:endParaRPr>
          </a:p>
        </p:txBody>
      </p:sp>
      <p:sp>
        <p:nvSpPr>
          <p:cNvPr id="44037" name="Content Placeholder 6"/>
          <p:cNvSpPr>
            <a:spLocks noGrp="1"/>
          </p:cNvSpPr>
          <p:nvPr>
            <p:ph idx="1"/>
          </p:nvPr>
        </p:nvSpPr>
        <p:spPr/>
        <p:txBody>
          <a:bodyPr/>
          <a:lstStyle/>
          <a:p>
            <a:pPr lvl="0"/>
            <a:r>
              <a:rPr lang="en-US" dirty="0" smtClean="0"/>
              <a:t>If there is no content placeholder, you can still insert clip art on a slide. </a:t>
            </a:r>
          </a:p>
          <a:p>
            <a:pPr lvl="0"/>
            <a:r>
              <a:rPr lang="en-US" dirty="0" smtClean="0"/>
              <a:t>You can select a check box to include clips from the Microsoft Office.com Web site.</a:t>
            </a:r>
          </a:p>
          <a:p>
            <a:pPr lvl="0"/>
            <a:r>
              <a:rPr lang="en-US" dirty="0" smtClean="0"/>
              <a:t>You can add sound effects to any slide by inserting a sound.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10"/>
          </p:nvPr>
        </p:nvSpPr>
        <p:spPr>
          <a:noFill/>
        </p:spPr>
        <p:txBody>
          <a:bodyPr/>
          <a:lstStyle/>
          <a:p>
            <a:fld id="{347FB491-8681-4597-A719-B8ABC4D46342}" type="slidenum">
              <a:rPr lang="en-US" smtClean="0"/>
              <a:pPr/>
              <a:t>32</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29173BD-C574-4E28-BEF2-7E66020F6BCD}" type="slidenum">
              <a:rPr lang="en-US" sz="2600" b="1">
                <a:solidFill>
                  <a:schemeClr val="bg1"/>
                </a:solidFill>
              </a:rPr>
              <a:pPr/>
              <a:t>32</a:t>
            </a:fld>
            <a:endParaRPr lang="en-US" sz="2600" b="1" dirty="0">
              <a:solidFill>
                <a:schemeClr val="bg1"/>
              </a:solidFill>
            </a:endParaRPr>
          </a:p>
        </p:txBody>
      </p:sp>
      <p:sp>
        <p:nvSpPr>
          <p:cNvPr id="44035" name="Title 1"/>
          <p:cNvSpPr>
            <a:spLocks noGrp="1"/>
          </p:cNvSpPr>
          <p:nvPr>
            <p:ph type="title"/>
          </p:nvPr>
        </p:nvSpPr>
        <p:spPr>
          <a:xfrm>
            <a:off x="762000" y="762000"/>
            <a:ext cx="8153400" cy="1143000"/>
          </a:xfrm>
        </p:spPr>
        <p:txBody>
          <a:bodyPr/>
          <a:lstStyle/>
          <a:p>
            <a:pPr eaLnBrk="1" hangingPunct="1"/>
            <a:r>
              <a:rPr lang="en-US" dirty="0" smtClean="0"/>
              <a:t>Inserting Hyperlinks</a:t>
            </a:r>
          </a:p>
        </p:txBody>
      </p:sp>
      <p:sp>
        <p:nvSpPr>
          <p:cNvPr id="4403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204B93E6-1B8A-4F86-93CD-92D7440DDC63}" type="slidenum">
              <a:rPr lang="en-US" sz="2600" b="1">
                <a:solidFill>
                  <a:schemeClr val="bg1"/>
                </a:solidFill>
              </a:rPr>
              <a:pPr/>
              <a:t>32</a:t>
            </a:fld>
            <a:endParaRPr lang="en-US" sz="2600" b="1" dirty="0">
              <a:solidFill>
                <a:schemeClr val="bg1"/>
              </a:solidFill>
            </a:endParaRPr>
          </a:p>
        </p:txBody>
      </p:sp>
      <p:sp>
        <p:nvSpPr>
          <p:cNvPr id="44037" name="Content Placeholder 6"/>
          <p:cNvSpPr>
            <a:spLocks noGrp="1"/>
          </p:cNvSpPr>
          <p:nvPr>
            <p:ph idx="1"/>
          </p:nvPr>
        </p:nvSpPr>
        <p:spPr/>
        <p:txBody>
          <a:bodyPr/>
          <a:lstStyle/>
          <a:p>
            <a:pPr lvl="0"/>
            <a:r>
              <a:rPr lang="en-US" dirty="0" smtClean="0"/>
              <a:t>A </a:t>
            </a:r>
            <a:r>
              <a:rPr lang="en-US" b="1" dirty="0" smtClean="0"/>
              <a:t>hyperlink</a:t>
            </a:r>
            <a:r>
              <a:rPr lang="en-US" dirty="0" smtClean="0"/>
              <a:t> allows you to jump to another slide, a file, or to a Web site if you are connected to the Internet. </a:t>
            </a:r>
          </a:p>
          <a:p>
            <a:pPr lvl="0"/>
            <a:r>
              <a:rPr lang="en-US" dirty="0" smtClean="0"/>
              <a:t>You can also add a hyperlink that opens a message window for an e-mail address. </a:t>
            </a:r>
          </a:p>
          <a:p>
            <a:pPr lvl="0"/>
            <a:r>
              <a:rPr lang="en-US" dirty="0" smtClean="0"/>
              <a:t>The hyperlink text is formatted with a different color and underlined. The hyperlink color is one of the theme colors.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33</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33</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Inserting Hyperlinks (continued)</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33</a:t>
            </a:fld>
            <a:endParaRPr lang="en-US" sz="2600" b="1" dirty="0">
              <a:solidFill>
                <a:schemeClr val="bg1"/>
              </a:solidFill>
            </a:endParaRPr>
          </a:p>
        </p:txBody>
      </p:sp>
      <p:sp>
        <p:nvSpPr>
          <p:cNvPr id="9" name="Rectangle 7"/>
          <p:cNvSpPr txBox="1">
            <a:spLocks noChangeArrowheads="1"/>
          </p:cNvSpPr>
          <p:nvPr/>
        </p:nvSpPr>
        <p:spPr bwMode="auto">
          <a:xfrm>
            <a:off x="838200" y="2362200"/>
            <a:ext cx="7693025"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000" dirty="0" smtClean="0"/>
              <a:t>Insert Hyperlink dialog box</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123" name="Picture 3"/>
          <p:cNvPicPr>
            <a:picLocks noChangeAspect="1" noChangeArrowheads="1"/>
          </p:cNvPicPr>
          <p:nvPr/>
        </p:nvPicPr>
        <p:blipFill>
          <a:blip r:embed="rId2"/>
          <a:srcRect/>
          <a:stretch>
            <a:fillRect/>
          </a:stretch>
        </p:blipFill>
        <p:spPr bwMode="auto">
          <a:xfrm>
            <a:off x="1524000" y="2895600"/>
            <a:ext cx="6248400" cy="32480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10"/>
          </p:nvPr>
        </p:nvSpPr>
        <p:spPr>
          <a:noFill/>
        </p:spPr>
        <p:txBody>
          <a:bodyPr/>
          <a:lstStyle/>
          <a:p>
            <a:fld id="{347FB491-8681-4597-A719-B8ABC4D46342}" type="slidenum">
              <a:rPr lang="en-US" smtClean="0"/>
              <a:pPr/>
              <a:t>34</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29173BD-C574-4E28-BEF2-7E66020F6BCD}" type="slidenum">
              <a:rPr lang="en-US" sz="2600" b="1">
                <a:solidFill>
                  <a:schemeClr val="bg1"/>
                </a:solidFill>
              </a:rPr>
              <a:pPr/>
              <a:t>34</a:t>
            </a:fld>
            <a:endParaRPr lang="en-US" sz="2600" b="1" dirty="0">
              <a:solidFill>
                <a:schemeClr val="bg1"/>
              </a:solidFill>
            </a:endParaRPr>
          </a:p>
        </p:txBody>
      </p:sp>
      <p:sp>
        <p:nvSpPr>
          <p:cNvPr id="44035" name="Title 1"/>
          <p:cNvSpPr>
            <a:spLocks noGrp="1"/>
          </p:cNvSpPr>
          <p:nvPr>
            <p:ph type="title"/>
          </p:nvPr>
        </p:nvSpPr>
        <p:spPr>
          <a:xfrm>
            <a:off x="762000" y="762000"/>
            <a:ext cx="8153400" cy="1143000"/>
          </a:xfrm>
        </p:spPr>
        <p:txBody>
          <a:bodyPr/>
          <a:lstStyle/>
          <a:p>
            <a:pPr eaLnBrk="1" hangingPunct="1"/>
            <a:r>
              <a:rPr lang="en-US" dirty="0" smtClean="0"/>
              <a:t>Using Animation</a:t>
            </a:r>
          </a:p>
        </p:txBody>
      </p:sp>
      <p:sp>
        <p:nvSpPr>
          <p:cNvPr id="4403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204B93E6-1B8A-4F86-93CD-92D7440DDC63}" type="slidenum">
              <a:rPr lang="en-US" sz="2600" b="1">
                <a:solidFill>
                  <a:schemeClr val="bg1"/>
                </a:solidFill>
              </a:rPr>
              <a:pPr/>
              <a:t>34</a:t>
            </a:fld>
            <a:endParaRPr lang="en-US" sz="2600" b="1" dirty="0">
              <a:solidFill>
                <a:schemeClr val="bg1"/>
              </a:solidFill>
            </a:endParaRPr>
          </a:p>
        </p:txBody>
      </p:sp>
      <p:sp>
        <p:nvSpPr>
          <p:cNvPr id="44037" name="Content Placeholder 6"/>
          <p:cNvSpPr>
            <a:spLocks noGrp="1"/>
          </p:cNvSpPr>
          <p:nvPr>
            <p:ph idx="1"/>
          </p:nvPr>
        </p:nvSpPr>
        <p:spPr/>
        <p:txBody>
          <a:bodyPr/>
          <a:lstStyle/>
          <a:p>
            <a:pPr lvl="0"/>
            <a:r>
              <a:rPr lang="en-US" dirty="0" smtClean="0"/>
              <a:t>You can add select </a:t>
            </a:r>
            <a:r>
              <a:rPr lang="en-US" b="1" dirty="0" smtClean="0"/>
              <a:t>animation</a:t>
            </a:r>
            <a:r>
              <a:rPr lang="en-US" dirty="0" smtClean="0"/>
              <a:t> effects to any of the objects on a slide. </a:t>
            </a:r>
          </a:p>
          <a:p>
            <a:pPr lvl="0"/>
            <a:r>
              <a:rPr lang="en-US" dirty="0" smtClean="0"/>
              <a:t>Animations are organized into Entrance, Emphasis, Exit, and Motion Paths categories. Animations can start On Click, With Previous, or After Previous. </a:t>
            </a:r>
          </a:p>
          <a:p>
            <a:pPr lvl="0"/>
            <a:r>
              <a:rPr lang="en-US" dirty="0" smtClean="0"/>
              <a:t>Manage animations by using the Animations tab in the Advance Animation group.</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10"/>
          </p:nvPr>
        </p:nvSpPr>
        <p:spPr>
          <a:noFill/>
        </p:spPr>
        <p:txBody>
          <a:bodyPr/>
          <a:lstStyle/>
          <a:p>
            <a:fld id="{347FB491-8681-4597-A719-B8ABC4D46342}" type="slidenum">
              <a:rPr lang="en-US" smtClean="0"/>
              <a:pPr/>
              <a:t>35</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29173BD-C574-4E28-BEF2-7E66020F6BCD}" type="slidenum">
              <a:rPr lang="en-US" sz="2600" b="1">
                <a:solidFill>
                  <a:schemeClr val="bg1"/>
                </a:solidFill>
              </a:rPr>
              <a:pPr/>
              <a:t>35</a:t>
            </a:fld>
            <a:endParaRPr lang="en-US" sz="2600" b="1" dirty="0">
              <a:solidFill>
                <a:schemeClr val="bg1"/>
              </a:solidFill>
            </a:endParaRPr>
          </a:p>
        </p:txBody>
      </p:sp>
      <p:sp>
        <p:nvSpPr>
          <p:cNvPr id="44035" name="Title 1"/>
          <p:cNvSpPr>
            <a:spLocks noGrp="1"/>
          </p:cNvSpPr>
          <p:nvPr>
            <p:ph type="title"/>
          </p:nvPr>
        </p:nvSpPr>
        <p:spPr>
          <a:xfrm>
            <a:off x="762000" y="762000"/>
            <a:ext cx="8153400" cy="1143000"/>
          </a:xfrm>
        </p:spPr>
        <p:txBody>
          <a:bodyPr/>
          <a:lstStyle/>
          <a:p>
            <a:pPr eaLnBrk="1" hangingPunct="1"/>
            <a:r>
              <a:rPr lang="en-US" dirty="0" smtClean="0"/>
              <a:t>Using Slide Transitions</a:t>
            </a:r>
          </a:p>
        </p:txBody>
      </p:sp>
      <p:sp>
        <p:nvSpPr>
          <p:cNvPr id="4403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204B93E6-1B8A-4F86-93CD-92D7440DDC63}" type="slidenum">
              <a:rPr lang="en-US" sz="2600" b="1">
                <a:solidFill>
                  <a:schemeClr val="bg1"/>
                </a:solidFill>
              </a:rPr>
              <a:pPr/>
              <a:t>35</a:t>
            </a:fld>
            <a:endParaRPr lang="en-US" sz="2600" b="1" dirty="0">
              <a:solidFill>
                <a:schemeClr val="bg1"/>
              </a:solidFill>
            </a:endParaRPr>
          </a:p>
        </p:txBody>
      </p:sp>
      <p:sp>
        <p:nvSpPr>
          <p:cNvPr id="44037" name="Content Placeholder 6"/>
          <p:cNvSpPr>
            <a:spLocks noGrp="1"/>
          </p:cNvSpPr>
          <p:nvPr>
            <p:ph idx="1"/>
          </p:nvPr>
        </p:nvSpPr>
        <p:spPr/>
        <p:txBody>
          <a:bodyPr/>
          <a:lstStyle/>
          <a:p>
            <a:pPr lvl="0"/>
            <a:r>
              <a:rPr lang="en-US" b="1" dirty="0" smtClean="0"/>
              <a:t>Slide transitions </a:t>
            </a:r>
            <a:r>
              <a:rPr lang="en-US" dirty="0" smtClean="0"/>
              <a:t>determine how one slide is removed from the screen and how the next one appears.</a:t>
            </a:r>
          </a:p>
          <a:p>
            <a:pPr lvl="0"/>
            <a:r>
              <a:rPr lang="en-US" dirty="0" smtClean="0"/>
              <a:t>The best view to use when you work on the transitions is Slide Sorter view. </a:t>
            </a:r>
          </a:p>
          <a:p>
            <a:pPr lvl="0"/>
            <a:r>
              <a:rPr lang="en-US" dirty="0" smtClean="0"/>
              <a:t>You can determine various aspects of transition speed and whether to advance the slides manually or automatically.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Slide </a:t>
            </a:r>
            <a:r>
              <a:rPr lang="en-US" dirty="0" smtClean="0"/>
              <a:t>Transitions (continued)</a:t>
            </a:r>
            <a:endParaRPr lang="en-US" dirty="0"/>
          </a:p>
        </p:txBody>
      </p:sp>
      <p:sp>
        <p:nvSpPr>
          <p:cNvPr id="3" name="Content Placeholder 2"/>
          <p:cNvSpPr>
            <a:spLocks noGrp="1"/>
          </p:cNvSpPr>
          <p:nvPr>
            <p:ph idx="1"/>
          </p:nvPr>
        </p:nvSpPr>
        <p:spPr/>
        <p:txBody>
          <a:bodyPr/>
          <a:lstStyle/>
          <a:p>
            <a:r>
              <a:rPr lang="en-US" sz="2000" dirty="0" smtClean="0"/>
              <a:t>Transitions gallery</a:t>
            </a:r>
            <a:endParaRPr lang="en-US" sz="20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36</a:t>
            </a:fld>
            <a:endParaRPr lang="en-US" dirty="0"/>
          </a:p>
        </p:txBody>
      </p:sp>
      <p:pic>
        <p:nvPicPr>
          <p:cNvPr id="6147" name="Picture 3"/>
          <p:cNvPicPr>
            <a:picLocks noChangeAspect="1" noChangeArrowheads="1"/>
          </p:cNvPicPr>
          <p:nvPr/>
        </p:nvPicPr>
        <p:blipFill>
          <a:blip r:embed="rId2"/>
          <a:srcRect/>
          <a:stretch>
            <a:fillRect/>
          </a:stretch>
        </p:blipFill>
        <p:spPr bwMode="auto">
          <a:xfrm>
            <a:off x="1217147" y="2819400"/>
            <a:ext cx="6911785" cy="3409950"/>
          </a:xfrm>
          <a:prstGeom prst="rect">
            <a:avLst/>
          </a:prstGeom>
          <a:noFill/>
          <a:ln w="9525">
            <a:noFill/>
            <a:miter lim="800000"/>
            <a:headEnd/>
            <a:tailEnd/>
          </a:ln>
          <a:effec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3"/>
          <p:cNvSpPr>
            <a:spLocks noGrp="1" noChangeArrowheads="1"/>
          </p:cNvSpPr>
          <p:nvPr>
            <p:ph type="sldNum" sz="quarter" idx="10"/>
          </p:nvPr>
        </p:nvSpPr>
        <p:spPr>
          <a:noFill/>
        </p:spPr>
        <p:txBody>
          <a:bodyPr/>
          <a:lstStyle/>
          <a:p>
            <a:fld id="{347FB491-8681-4597-A719-B8ABC4D46342}" type="slidenum">
              <a:rPr lang="en-US" smtClean="0"/>
              <a:pPr/>
              <a:t>37</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29173BD-C574-4E28-BEF2-7E66020F6BCD}" type="slidenum">
              <a:rPr lang="en-US" sz="2600" b="1">
                <a:solidFill>
                  <a:schemeClr val="bg1"/>
                </a:solidFill>
              </a:rPr>
              <a:pPr/>
              <a:t>37</a:t>
            </a:fld>
            <a:endParaRPr lang="en-US" sz="2600" b="1" dirty="0">
              <a:solidFill>
                <a:schemeClr val="bg1"/>
              </a:solidFill>
            </a:endParaRPr>
          </a:p>
        </p:txBody>
      </p:sp>
      <p:sp>
        <p:nvSpPr>
          <p:cNvPr id="44035" name="Title 1"/>
          <p:cNvSpPr>
            <a:spLocks noGrp="1"/>
          </p:cNvSpPr>
          <p:nvPr>
            <p:ph type="title"/>
          </p:nvPr>
        </p:nvSpPr>
        <p:spPr>
          <a:xfrm>
            <a:off x="762000" y="762000"/>
            <a:ext cx="8153400" cy="1143000"/>
          </a:xfrm>
        </p:spPr>
        <p:txBody>
          <a:bodyPr/>
          <a:lstStyle/>
          <a:p>
            <a:pPr eaLnBrk="1" hangingPunct="1"/>
            <a:r>
              <a:rPr lang="en-US" dirty="0" smtClean="0"/>
              <a:t>Preparing the Notes and Handouts</a:t>
            </a:r>
          </a:p>
        </p:txBody>
      </p:sp>
      <p:sp>
        <p:nvSpPr>
          <p:cNvPr id="44036"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204B93E6-1B8A-4F86-93CD-92D7440DDC63}" type="slidenum">
              <a:rPr lang="en-US" sz="2600" b="1">
                <a:solidFill>
                  <a:schemeClr val="bg1"/>
                </a:solidFill>
              </a:rPr>
              <a:pPr/>
              <a:t>37</a:t>
            </a:fld>
            <a:endParaRPr lang="en-US" sz="2600" b="1" dirty="0">
              <a:solidFill>
                <a:schemeClr val="bg1"/>
              </a:solidFill>
            </a:endParaRPr>
          </a:p>
        </p:txBody>
      </p:sp>
      <p:sp>
        <p:nvSpPr>
          <p:cNvPr id="44037" name="Content Placeholder 6"/>
          <p:cNvSpPr>
            <a:spLocks noGrp="1"/>
          </p:cNvSpPr>
          <p:nvPr>
            <p:ph idx="1"/>
          </p:nvPr>
        </p:nvSpPr>
        <p:spPr/>
        <p:txBody>
          <a:bodyPr/>
          <a:lstStyle/>
          <a:p>
            <a:pPr lvl="0"/>
            <a:r>
              <a:rPr lang="en-US" dirty="0" smtClean="0"/>
              <a:t>To personalize your presentation in a classroom or lab setting, add your name as a footer to the Notes and or Handouts pages. </a:t>
            </a:r>
          </a:p>
          <a:p>
            <a:pPr lvl="0"/>
            <a:r>
              <a:rPr lang="en-US" dirty="0" smtClean="0"/>
              <a:t>If you want to print the whole presentation, but don't want to use a lot of paper, you can print handouts or notes.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3"/>
          <p:cNvSpPr>
            <a:spLocks noGrp="1" noChangeArrowheads="1"/>
          </p:cNvSpPr>
          <p:nvPr>
            <p:ph type="sldNum" sz="quarter" idx="10"/>
          </p:nvPr>
        </p:nvSpPr>
        <p:spPr>
          <a:noFill/>
        </p:spPr>
        <p:txBody>
          <a:bodyPr/>
          <a:lstStyle/>
          <a:p>
            <a:fld id="{46347838-409C-4CC9-B7EB-11B29370A80F}" type="slidenum">
              <a:rPr lang="en-US" smtClean="0"/>
              <a:pPr/>
              <a:t>38</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B6EBE8-77DC-44A2-9AA0-4BD6268A5E52}" type="slidenum">
              <a:rPr lang="en-US" sz="2600" b="1">
                <a:solidFill>
                  <a:schemeClr val="bg1"/>
                </a:solidFill>
              </a:rPr>
              <a:pPr/>
              <a:t>38</a:t>
            </a:fld>
            <a:endParaRPr lang="en-US" sz="2600" b="1" dirty="0">
              <a:solidFill>
                <a:schemeClr val="bg1"/>
              </a:solidFill>
            </a:endParaRPr>
          </a:p>
        </p:txBody>
      </p:sp>
      <p:sp>
        <p:nvSpPr>
          <p:cNvPr id="45059" name="Title 1"/>
          <p:cNvSpPr>
            <a:spLocks noGrp="1"/>
          </p:cNvSpPr>
          <p:nvPr>
            <p:ph type="title"/>
          </p:nvPr>
        </p:nvSpPr>
        <p:spPr/>
        <p:txBody>
          <a:bodyPr/>
          <a:lstStyle/>
          <a:p>
            <a:pPr eaLnBrk="1" hangingPunct="1"/>
            <a:r>
              <a:rPr lang="en-US" dirty="0" smtClean="0"/>
              <a:t>Summary</a:t>
            </a:r>
          </a:p>
        </p:txBody>
      </p:sp>
      <p:sp>
        <p:nvSpPr>
          <p:cNvPr id="45060" name="Content Placeholder 2"/>
          <p:cNvSpPr>
            <a:spLocks noGrp="1"/>
          </p:cNvSpPr>
          <p:nvPr>
            <p:ph idx="1"/>
          </p:nvPr>
        </p:nvSpPr>
        <p:spPr>
          <a:xfrm>
            <a:off x="838200" y="2362200"/>
            <a:ext cx="7772400" cy="3962399"/>
          </a:xfrm>
        </p:spPr>
        <p:txBody>
          <a:bodyPr/>
          <a:lstStyle/>
          <a:p>
            <a:pPr eaLnBrk="1" hangingPunct="1">
              <a:buFont typeface="Wingdings" pitchFamily="2" charset="2"/>
              <a:buNone/>
            </a:pPr>
            <a:r>
              <a:rPr lang="en-US" sz="2600" dirty="0" smtClean="0"/>
              <a:t>In this lesson, you learned:</a:t>
            </a:r>
          </a:p>
          <a:p>
            <a:r>
              <a:rPr lang="en-US" sz="2600" dirty="0" smtClean="0"/>
              <a:t>Use PowerPoint to create new presentations using blank </a:t>
            </a:r>
            <a:r>
              <a:rPr lang="en-US" sz="2600" dirty="0" smtClean="0"/>
              <a:t>presentations or </a:t>
            </a:r>
            <a:r>
              <a:rPr lang="en-US" sz="2600" dirty="0" smtClean="0"/>
              <a:t>templates. </a:t>
            </a:r>
          </a:p>
          <a:p>
            <a:r>
              <a:rPr lang="en-US" sz="2600" dirty="0" smtClean="0"/>
              <a:t>Insert headers and footers in a presentation. </a:t>
            </a:r>
          </a:p>
          <a:p>
            <a:r>
              <a:rPr lang="en-US" sz="2600" dirty="0" smtClean="0"/>
              <a:t>Use the slide, notes, and handout masters. </a:t>
            </a:r>
          </a:p>
          <a:p>
            <a:r>
              <a:rPr lang="en-US" sz="2600" dirty="0" smtClean="0"/>
              <a:t>Enhance </a:t>
            </a:r>
            <a:r>
              <a:rPr lang="en-US" sz="2600" dirty="0" smtClean="0"/>
              <a:t>presentations in </a:t>
            </a:r>
            <a:r>
              <a:rPr lang="en-US" sz="2600" dirty="0" smtClean="0"/>
              <a:t>PowerPoint by applying slide layouts, themes, and color.</a:t>
            </a:r>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0161F166-B890-4A99-AAC8-00D1071B0725}" type="slidenum">
              <a:rPr lang="en-US" sz="2600" b="1">
                <a:solidFill>
                  <a:schemeClr val="bg1"/>
                </a:solidFill>
              </a:rPr>
              <a:pPr/>
              <a:t>38</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
          <p:cNvSpPr>
            <a:spLocks noGrp="1" noChangeArrowheads="1"/>
          </p:cNvSpPr>
          <p:nvPr>
            <p:ph type="sldNum" sz="quarter" idx="10"/>
          </p:nvPr>
        </p:nvSpPr>
        <p:spPr>
          <a:noFill/>
        </p:spPr>
        <p:txBody>
          <a:bodyPr/>
          <a:lstStyle/>
          <a:p>
            <a:fld id="{FDC3746C-8506-46DB-8D77-E54FE36FC55F}" type="slidenum">
              <a:rPr lang="en-US" smtClean="0"/>
              <a:pPr/>
              <a:t>39</a:t>
            </a:fld>
            <a:endParaRPr lang="en-US" dirty="0" smtClean="0"/>
          </a:p>
        </p:txBody>
      </p:sp>
      <p:sp>
        <p:nvSpPr>
          <p:cNvPr id="460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9E1D06E5-1A4D-4E7D-8945-DFF507080BC2}" type="slidenum">
              <a:rPr lang="en-US" sz="2600" b="1">
                <a:solidFill>
                  <a:schemeClr val="bg1"/>
                </a:solidFill>
              </a:rPr>
              <a:pPr/>
              <a:t>39</a:t>
            </a:fld>
            <a:endParaRPr lang="en-US" sz="2600" b="1" dirty="0">
              <a:solidFill>
                <a:schemeClr val="bg1"/>
              </a:solidFill>
            </a:endParaRPr>
          </a:p>
        </p:txBody>
      </p:sp>
      <p:sp>
        <p:nvSpPr>
          <p:cNvPr id="46083" name="Title 1"/>
          <p:cNvSpPr>
            <a:spLocks noGrp="1"/>
          </p:cNvSpPr>
          <p:nvPr>
            <p:ph type="title"/>
          </p:nvPr>
        </p:nvSpPr>
        <p:spPr/>
        <p:txBody>
          <a:bodyPr/>
          <a:lstStyle/>
          <a:p>
            <a:pPr eaLnBrk="1" hangingPunct="1"/>
            <a:r>
              <a:rPr lang="en-US" dirty="0" smtClean="0"/>
              <a:t>Summary (continued)</a:t>
            </a:r>
          </a:p>
        </p:txBody>
      </p:sp>
      <p:sp>
        <p:nvSpPr>
          <p:cNvPr id="46084" name="Content Placeholder 2"/>
          <p:cNvSpPr>
            <a:spLocks noGrp="1"/>
          </p:cNvSpPr>
          <p:nvPr>
            <p:ph idx="1"/>
          </p:nvPr>
        </p:nvSpPr>
        <p:spPr>
          <a:xfrm>
            <a:off x="838200" y="2362200"/>
            <a:ext cx="7924800" cy="3724275"/>
          </a:xfrm>
        </p:spPr>
        <p:txBody>
          <a:bodyPr/>
          <a:lstStyle/>
          <a:p>
            <a:r>
              <a:rPr lang="en-US" sz="2600" dirty="0" smtClean="0"/>
              <a:t>Add slides to an existing PowerPoint presentation. </a:t>
            </a:r>
          </a:p>
          <a:p>
            <a:r>
              <a:rPr lang="en-US" sz="2600" dirty="0" smtClean="0"/>
              <a:t>Add text to slides and find and replace text.</a:t>
            </a:r>
          </a:p>
          <a:p>
            <a:r>
              <a:rPr lang="en-US" sz="2600" dirty="0" smtClean="0"/>
              <a:t>Change the appearance of text and bullets in PowerPoint. </a:t>
            </a:r>
          </a:p>
          <a:p>
            <a:r>
              <a:rPr lang="en-US" sz="2600" dirty="0" smtClean="0"/>
              <a:t>Check spelling, style, usage, and translate text. </a:t>
            </a:r>
          </a:p>
          <a:p>
            <a:r>
              <a:rPr lang="en-US" sz="2600" dirty="0" smtClean="0"/>
              <a:t>Add clip art, sounds, and hyperlinks. </a:t>
            </a:r>
          </a:p>
          <a:p>
            <a:r>
              <a:rPr lang="en-US" sz="2600" dirty="0" smtClean="0"/>
              <a:t>Apply animations and transitions to slides.</a:t>
            </a:r>
          </a:p>
        </p:txBody>
      </p:sp>
      <p:sp>
        <p:nvSpPr>
          <p:cNvPr id="4608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B21E974-40B4-49EB-8863-AC9E50041896}" type="slidenum">
              <a:rPr lang="en-US" sz="2600" b="1">
                <a:solidFill>
                  <a:schemeClr val="bg1"/>
                </a:solidFill>
              </a:rPr>
              <a:pPr/>
              <a:t>39</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85A9ED91-E44E-43B6-83E5-9CBE21A193A1}" type="slidenum">
              <a:rPr lang="en-US" smtClean="0"/>
              <a:pPr/>
              <a:t>4</a:t>
            </a:fld>
            <a:endParaRPr lang="en-US" dirty="0" smtClean="0"/>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5E4295C-6A7A-4F8A-900C-5083E3DEE8A0}" type="slidenum">
              <a:rPr lang="en-US" sz="2600" b="1">
                <a:solidFill>
                  <a:schemeClr val="bg1"/>
                </a:solidFill>
              </a:rPr>
              <a:pPr/>
              <a:t>4</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210148C-BE59-462F-9197-79A8B0853633}" type="slidenum">
              <a:rPr lang="en-US" sz="2600" b="1">
                <a:solidFill>
                  <a:schemeClr val="bg1"/>
                </a:solidFill>
              </a:rPr>
              <a:pPr/>
              <a:t>4</a:t>
            </a:fld>
            <a:endParaRPr lang="en-US" sz="2600" b="1" dirty="0">
              <a:solidFill>
                <a:schemeClr val="bg1"/>
              </a:solidFill>
            </a:endParaRPr>
          </a:p>
        </p:txBody>
      </p:sp>
      <p:sp>
        <p:nvSpPr>
          <p:cNvPr id="20484" name="AutoShape 2"/>
          <p:cNvSpPr>
            <a:spLocks noGrp="1" noChangeArrowheads="1"/>
          </p:cNvSpPr>
          <p:nvPr>
            <p:ph type="title"/>
          </p:nvPr>
        </p:nvSpPr>
        <p:spPr/>
        <p:txBody>
          <a:bodyPr/>
          <a:lstStyle/>
          <a:p>
            <a:pPr eaLnBrk="1" hangingPunct="1"/>
            <a:r>
              <a:rPr lang="en-US" dirty="0" smtClean="0"/>
              <a:t>Vocabulary</a:t>
            </a:r>
          </a:p>
        </p:txBody>
      </p:sp>
      <p:sp>
        <p:nvSpPr>
          <p:cNvPr id="20485" name="Rectangle 3"/>
          <p:cNvSpPr>
            <a:spLocks noGrp="1" noChangeArrowheads="1"/>
          </p:cNvSpPr>
          <p:nvPr>
            <p:ph type="body" sz="half" idx="1"/>
          </p:nvPr>
        </p:nvSpPr>
        <p:spPr>
          <a:xfrm>
            <a:off x="838200" y="2362200"/>
            <a:ext cx="3810000" cy="3886200"/>
          </a:xfrm>
        </p:spPr>
        <p:txBody>
          <a:bodyPr/>
          <a:lstStyle/>
          <a:p>
            <a:r>
              <a:rPr lang="en-US" sz="2400" dirty="0" smtClean="0"/>
              <a:t>align</a:t>
            </a:r>
          </a:p>
          <a:p>
            <a:r>
              <a:rPr lang="en-US" sz="2400" dirty="0" smtClean="0"/>
              <a:t>animation</a:t>
            </a:r>
          </a:p>
          <a:p>
            <a:r>
              <a:rPr lang="en-US" sz="2400" dirty="0" smtClean="0"/>
              <a:t>blank presentation</a:t>
            </a:r>
          </a:p>
          <a:p>
            <a:r>
              <a:rPr lang="en-US" sz="2400" dirty="0" smtClean="0"/>
              <a:t>effects options</a:t>
            </a:r>
          </a:p>
          <a:p>
            <a:r>
              <a:rPr lang="en-US" sz="2400" dirty="0" smtClean="0"/>
              <a:t>handout master</a:t>
            </a:r>
          </a:p>
          <a:p>
            <a:r>
              <a:rPr lang="en-US" sz="2400" dirty="0" smtClean="0"/>
              <a:t>hyperlink</a:t>
            </a:r>
          </a:p>
          <a:p>
            <a:r>
              <a:rPr lang="en-US" sz="2400" dirty="0" smtClean="0"/>
              <a:t>layout master</a:t>
            </a:r>
          </a:p>
          <a:p>
            <a:r>
              <a:rPr lang="en-US" sz="2400" dirty="0" smtClean="0"/>
              <a:t>live preview</a:t>
            </a:r>
          </a:p>
        </p:txBody>
      </p:sp>
      <p:sp>
        <p:nvSpPr>
          <p:cNvPr id="20486" name="Rectangle 4"/>
          <p:cNvSpPr>
            <a:spLocks noGrp="1" noChangeArrowheads="1"/>
          </p:cNvSpPr>
          <p:nvPr>
            <p:ph type="body" sz="half" idx="2"/>
          </p:nvPr>
        </p:nvSpPr>
        <p:spPr>
          <a:xfrm>
            <a:off x="4800599" y="2362200"/>
            <a:ext cx="3886201" cy="3962400"/>
          </a:xfrm>
        </p:spPr>
        <p:txBody>
          <a:bodyPr/>
          <a:lstStyle/>
          <a:p>
            <a:r>
              <a:rPr lang="en-US" sz="2400" dirty="0" smtClean="0"/>
              <a:t>motion paths</a:t>
            </a:r>
          </a:p>
          <a:p>
            <a:r>
              <a:rPr lang="en-US" sz="2400" dirty="0" smtClean="0"/>
              <a:t>notes master</a:t>
            </a:r>
          </a:p>
          <a:p>
            <a:r>
              <a:rPr lang="en-US" sz="2400" dirty="0" smtClean="0"/>
              <a:t>placeholder</a:t>
            </a:r>
          </a:p>
          <a:p>
            <a:r>
              <a:rPr lang="en-US" sz="2400" dirty="0" smtClean="0"/>
              <a:t>slide master</a:t>
            </a:r>
          </a:p>
          <a:p>
            <a:r>
              <a:rPr lang="en-US" sz="2400" dirty="0" smtClean="0"/>
              <a:t>slide transitions</a:t>
            </a:r>
          </a:p>
          <a:p>
            <a:r>
              <a:rPr lang="en-US" sz="2400" dirty="0" smtClean="0"/>
              <a:t>template</a:t>
            </a:r>
          </a:p>
          <a:p>
            <a:r>
              <a:rPr lang="en-US" sz="2400" dirty="0" smtClean="0"/>
              <a:t>themes</a:t>
            </a:r>
            <a:endParaRPr lang="en-US"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5</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5</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Creating Presentations</a:t>
            </a:r>
          </a:p>
        </p:txBody>
      </p:sp>
      <p:sp>
        <p:nvSpPr>
          <p:cNvPr id="23556" name="Rectangle 7"/>
          <p:cNvSpPr>
            <a:spLocks noGrp="1" noChangeArrowheads="1"/>
          </p:cNvSpPr>
          <p:nvPr>
            <p:ph type="body" sz="half" idx="4294967295"/>
          </p:nvPr>
        </p:nvSpPr>
        <p:spPr>
          <a:xfrm>
            <a:off x="838200" y="2362200"/>
            <a:ext cx="7693025" cy="2971800"/>
          </a:xfrm>
        </p:spPr>
        <p:txBody>
          <a:bodyPr/>
          <a:lstStyle/>
          <a:p>
            <a:r>
              <a:rPr lang="en-US" dirty="0" smtClean="0"/>
              <a:t>To create your presentation, you can </a:t>
            </a:r>
            <a:endParaRPr lang="en-US" dirty="0" smtClean="0"/>
          </a:p>
          <a:p>
            <a:pPr lvl="1"/>
            <a:r>
              <a:rPr lang="en-US" dirty="0" smtClean="0"/>
              <a:t>Start </a:t>
            </a:r>
            <a:r>
              <a:rPr lang="en-US" dirty="0" smtClean="0"/>
              <a:t>with a blank </a:t>
            </a:r>
            <a:r>
              <a:rPr lang="en-US" dirty="0" smtClean="0"/>
              <a:t>presentation.</a:t>
            </a:r>
          </a:p>
          <a:p>
            <a:pPr lvl="1"/>
            <a:r>
              <a:rPr lang="en-US" dirty="0" smtClean="0"/>
              <a:t>Use </a:t>
            </a:r>
            <a:r>
              <a:rPr lang="en-US" dirty="0" smtClean="0"/>
              <a:t>slides from an existing </a:t>
            </a:r>
            <a:r>
              <a:rPr lang="en-US" dirty="0" smtClean="0"/>
              <a:t>presentation. </a:t>
            </a:r>
          </a:p>
          <a:p>
            <a:pPr lvl="1"/>
            <a:r>
              <a:rPr lang="en-US" dirty="0" smtClean="0"/>
              <a:t>Use </a:t>
            </a:r>
            <a:r>
              <a:rPr lang="en-US" dirty="0" smtClean="0"/>
              <a:t>a </a:t>
            </a:r>
            <a:r>
              <a:rPr lang="en-US" dirty="0" smtClean="0"/>
              <a:t>template.</a:t>
            </a:r>
          </a:p>
          <a:p>
            <a:pPr lvl="1"/>
            <a:r>
              <a:rPr lang="en-US" dirty="0" smtClean="0"/>
              <a:t>Create </a:t>
            </a:r>
            <a:r>
              <a:rPr lang="en-US" dirty="0" smtClean="0"/>
              <a:t>a presentation from an existing </a:t>
            </a:r>
            <a:r>
              <a:rPr lang="en-US" dirty="0" smtClean="0"/>
              <a:t>theme.</a:t>
            </a:r>
            <a:endParaRPr lang="en-US" dirty="0" smtClean="0"/>
          </a:p>
          <a:p>
            <a:r>
              <a:rPr lang="en-US" dirty="0" smtClean="0"/>
              <a:t>A </a:t>
            </a:r>
            <a:r>
              <a:rPr lang="en-US" b="1" dirty="0" smtClean="0"/>
              <a:t>template</a:t>
            </a:r>
            <a:r>
              <a:rPr lang="en-US" dirty="0" smtClean="0"/>
              <a:t> is simply a presentation that includes theme elements, text, and graphics predesigned for a presentation.</a:t>
            </a:r>
            <a:endParaRPr lang="en-US" dirty="0"/>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5</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6</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6</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Using the Slide Master (continued)</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6</a:t>
            </a:fld>
            <a:endParaRPr lang="en-US" sz="2600" b="1" dirty="0">
              <a:solidFill>
                <a:schemeClr val="bg1"/>
              </a:solidFill>
            </a:endParaRPr>
          </a:p>
        </p:txBody>
      </p:sp>
      <p:sp>
        <p:nvSpPr>
          <p:cNvPr id="9" name="Rectangle 7"/>
          <p:cNvSpPr txBox="1">
            <a:spLocks noChangeArrowheads="1"/>
          </p:cNvSpPr>
          <p:nvPr/>
        </p:nvSpPr>
        <p:spPr bwMode="auto">
          <a:xfrm>
            <a:off x="838200" y="2362200"/>
            <a:ext cx="7693025"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000" dirty="0" smtClean="0"/>
              <a:t>The New tab in Backstage view</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1447800" y="2895601"/>
            <a:ext cx="7119851" cy="343911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7</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7</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Creating </a:t>
            </a:r>
            <a:r>
              <a:rPr lang="en-US" dirty="0" smtClean="0"/>
              <a:t>Presentations (continued</a:t>
            </a:r>
            <a:r>
              <a:rPr lang="en-US" dirty="0" smtClean="0"/>
              <a:t>)</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7</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The Blank Presentation option lets you create a presentation from scratch, using the layout, format, colors, and graphics you prefer. </a:t>
            </a:r>
          </a:p>
          <a:p>
            <a:pPr marL="342900" lvl="0" indent="-342900" eaLnBrk="0" hangingPunct="0">
              <a:spcBef>
                <a:spcPct val="20000"/>
              </a:spcBef>
              <a:buClr>
                <a:schemeClr val="tx1"/>
              </a:buClr>
              <a:buSzPct val="75000"/>
              <a:buFont typeface="Wingdings" pitchFamily="2" charset="2"/>
              <a:buChar char="l"/>
            </a:pPr>
            <a:r>
              <a:rPr lang="en-US" sz="2800" dirty="0" smtClean="0"/>
              <a:t>You can also choose a template at </a:t>
            </a:r>
            <a:r>
              <a:rPr lang="en-US" sz="2800" i="1" dirty="0" smtClean="0"/>
              <a:t>www.office.com</a:t>
            </a:r>
            <a:r>
              <a:rPr lang="en-US" sz="2800" dirty="0" smtClean="0"/>
              <a:t>.</a:t>
            </a:r>
          </a:p>
          <a:p>
            <a:pPr marL="342900" lvl="0" indent="-342900" eaLnBrk="0" hangingPunct="0">
              <a:spcBef>
                <a:spcPct val="20000"/>
              </a:spcBef>
              <a:buClr>
                <a:schemeClr val="tx1"/>
              </a:buClr>
              <a:buSzPct val="75000"/>
              <a:buFont typeface="Wingdings" pitchFamily="2" charset="2"/>
              <a:buChar char="l"/>
            </a:pPr>
            <a:r>
              <a:rPr lang="en-US" sz="2800" dirty="0" smtClean="0"/>
              <a:t>You can also create a template yourself.</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3"/>
          <p:cNvSpPr>
            <a:spLocks noGrp="1" noChangeArrowheads="1"/>
          </p:cNvSpPr>
          <p:nvPr>
            <p:ph type="sldNum" sz="quarter" idx="10"/>
          </p:nvPr>
        </p:nvSpPr>
        <p:spPr>
          <a:noFill/>
        </p:spPr>
        <p:txBody>
          <a:bodyPr/>
          <a:lstStyle/>
          <a:p>
            <a:fld id="{F8F67493-0AD7-4776-8E7E-76C0457FEE1F}" type="slidenum">
              <a:rPr lang="en-US" smtClean="0"/>
              <a:pPr/>
              <a:t>8</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D256EE8-165C-41F1-9C10-BB874207586D}" type="slidenum">
              <a:rPr lang="en-US" sz="2600" b="1">
                <a:solidFill>
                  <a:schemeClr val="bg1"/>
                </a:solidFill>
              </a:rPr>
              <a:pPr/>
              <a:t>8</a:t>
            </a:fld>
            <a:endParaRPr lang="en-US" sz="2600" b="1" dirty="0">
              <a:solidFill>
                <a:schemeClr val="bg1"/>
              </a:solidFill>
            </a:endParaRPr>
          </a:p>
        </p:txBody>
      </p:sp>
      <p:sp>
        <p:nvSpPr>
          <p:cNvPr id="26627" name="Title 1"/>
          <p:cNvSpPr>
            <a:spLocks noGrp="1"/>
          </p:cNvSpPr>
          <p:nvPr>
            <p:ph type="title"/>
          </p:nvPr>
        </p:nvSpPr>
        <p:spPr>
          <a:xfrm>
            <a:off x="762000" y="762000"/>
            <a:ext cx="8153400" cy="1143000"/>
          </a:xfrm>
        </p:spPr>
        <p:txBody>
          <a:bodyPr/>
          <a:lstStyle/>
          <a:p>
            <a:pPr eaLnBrk="1" hangingPunct="1"/>
            <a:r>
              <a:rPr lang="en-US" dirty="0" smtClean="0"/>
              <a:t>Inserting Headers and Footers</a:t>
            </a:r>
          </a:p>
        </p:txBody>
      </p:sp>
      <p:sp>
        <p:nvSpPr>
          <p:cNvPr id="26628"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AC37CD4-6998-412B-843B-262EF406E4EE}" type="slidenum">
              <a:rPr lang="en-US" sz="2600" b="1">
                <a:solidFill>
                  <a:schemeClr val="bg1"/>
                </a:solidFill>
              </a:rPr>
              <a:pPr/>
              <a:t>8</a:t>
            </a:fld>
            <a:endParaRPr lang="en-US" sz="2600" b="1" dirty="0">
              <a:solidFill>
                <a:schemeClr val="bg1"/>
              </a:solidFill>
            </a:endParaRPr>
          </a:p>
        </p:txBody>
      </p:sp>
      <p:sp>
        <p:nvSpPr>
          <p:cNvPr id="9" name="Rectangle 7"/>
          <p:cNvSpPr txBox="1">
            <a:spLocks noChangeArrowheads="1"/>
          </p:cNvSpPr>
          <p:nvPr/>
        </p:nvSpPr>
        <p:spPr bwMode="auto">
          <a:xfrm>
            <a:off x="838200" y="2362200"/>
            <a:ext cx="7693025"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defRPr/>
            </a:pPr>
            <a:r>
              <a:rPr lang="en-US" sz="2800" kern="0" dirty="0" smtClean="0">
                <a:latin typeface="+mn-lt"/>
              </a:rPr>
              <a:t>You can add text to every slide using the Header and Footer dialog box.</a:t>
            </a:r>
          </a:p>
          <a:p>
            <a:pPr marL="342900" lvl="0" indent="-342900" eaLnBrk="0" hangingPunct="0">
              <a:spcBef>
                <a:spcPct val="20000"/>
              </a:spcBef>
              <a:buClr>
                <a:schemeClr val="tx1"/>
              </a:buClr>
              <a:buSzPct val="75000"/>
              <a:buFont typeface="Wingdings" pitchFamily="2" charset="2"/>
              <a:buChar char="l"/>
              <a:defRPr/>
            </a:pPr>
            <a:r>
              <a:rPr lang="en-US" sz="2800" kern="0" dirty="0" smtClean="0">
                <a:latin typeface="+mn-lt"/>
              </a:rPr>
              <a:t>You can also add the slide number, date, or time in a header or footer.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3"/>
          <p:cNvSpPr>
            <a:spLocks noGrp="1" noChangeArrowheads="1"/>
          </p:cNvSpPr>
          <p:nvPr>
            <p:ph type="sldNum" sz="quarter" idx="10"/>
          </p:nvPr>
        </p:nvSpPr>
        <p:spPr>
          <a:noFill/>
        </p:spPr>
        <p:txBody>
          <a:bodyPr/>
          <a:lstStyle/>
          <a:p>
            <a:fld id="{F8F67493-0AD7-4776-8E7E-76C0457FEE1F}" type="slidenum">
              <a:rPr lang="en-US" smtClean="0"/>
              <a:pPr/>
              <a:t>9</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D256EE8-165C-41F1-9C10-BB874207586D}" type="slidenum">
              <a:rPr lang="en-US" sz="2600" b="1">
                <a:solidFill>
                  <a:schemeClr val="bg1"/>
                </a:solidFill>
              </a:rPr>
              <a:pPr/>
              <a:t>9</a:t>
            </a:fld>
            <a:endParaRPr lang="en-US" sz="2600" b="1" dirty="0">
              <a:solidFill>
                <a:schemeClr val="bg1"/>
              </a:solidFill>
            </a:endParaRPr>
          </a:p>
        </p:txBody>
      </p:sp>
      <p:sp>
        <p:nvSpPr>
          <p:cNvPr id="26627" name="Title 1"/>
          <p:cNvSpPr>
            <a:spLocks noGrp="1"/>
          </p:cNvSpPr>
          <p:nvPr>
            <p:ph type="title"/>
          </p:nvPr>
        </p:nvSpPr>
        <p:spPr>
          <a:xfrm>
            <a:off x="762000" y="762000"/>
            <a:ext cx="8153400" cy="1143000"/>
          </a:xfrm>
        </p:spPr>
        <p:txBody>
          <a:bodyPr/>
          <a:lstStyle/>
          <a:p>
            <a:pPr eaLnBrk="1" hangingPunct="1"/>
            <a:r>
              <a:rPr lang="en-US" sz="3400" dirty="0" smtClean="0"/>
              <a:t>Applying Themes</a:t>
            </a:r>
          </a:p>
        </p:txBody>
      </p:sp>
      <p:sp>
        <p:nvSpPr>
          <p:cNvPr id="26628"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AC37CD4-6998-412B-843B-262EF406E4EE}" type="slidenum">
              <a:rPr lang="en-US" sz="2600" b="1">
                <a:solidFill>
                  <a:schemeClr val="bg1"/>
                </a:solidFill>
              </a:rPr>
              <a:pPr/>
              <a:t>9</a:t>
            </a:fld>
            <a:endParaRPr lang="en-US" sz="2600" b="1" dirty="0">
              <a:solidFill>
                <a:schemeClr val="bg1"/>
              </a:solidFill>
            </a:endParaRPr>
          </a:p>
        </p:txBody>
      </p:sp>
      <p:sp>
        <p:nvSpPr>
          <p:cNvPr id="9" name="Rectangle 7"/>
          <p:cNvSpPr txBox="1">
            <a:spLocks noChangeArrowheads="1"/>
          </p:cNvSpPr>
          <p:nvPr/>
        </p:nvSpPr>
        <p:spPr bwMode="auto">
          <a:xfrm>
            <a:off x="838200" y="2362200"/>
            <a:ext cx="7693025"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b="1" kern="0" dirty="0" smtClean="0">
                <a:latin typeface="+mn-lt"/>
              </a:rPr>
              <a:t>Themes</a:t>
            </a:r>
            <a:r>
              <a:rPr lang="en-US" sz="2800" kern="0" dirty="0" smtClean="0">
                <a:latin typeface="+mn-lt"/>
              </a:rPr>
              <a:t> are predesigned graphic styles that you can apply to existing slides</a:t>
            </a:r>
            <a:r>
              <a:rPr lang="en-US" sz="2800" b="1" kern="0" dirty="0" smtClean="0">
                <a:latin typeface="+mn-lt"/>
              </a:rPr>
              <a:t>.</a:t>
            </a:r>
          </a:p>
          <a:p>
            <a:pPr marL="342900" lvl="0" indent="-342900" eaLnBrk="0" hangingPunct="0">
              <a:spcBef>
                <a:spcPct val="20000"/>
              </a:spcBef>
              <a:buClr>
                <a:schemeClr val="tx1"/>
              </a:buClr>
              <a:buSzPct val="75000"/>
              <a:buFont typeface="Wingdings" pitchFamily="2" charset="2"/>
              <a:buChar char="l"/>
            </a:pPr>
            <a:r>
              <a:rPr lang="en-US" sz="2800" kern="0" dirty="0" smtClean="0">
                <a:latin typeface="+mn-lt"/>
              </a:rPr>
              <a:t>You can apply themes to the entire presentation or to specific slides.</a:t>
            </a:r>
          </a:p>
          <a:p>
            <a:pPr marL="342900" lvl="0" indent="-342900" eaLnBrk="0" hangingPunct="0">
              <a:spcBef>
                <a:spcPct val="20000"/>
              </a:spcBef>
              <a:buClr>
                <a:schemeClr val="tx1"/>
              </a:buClr>
              <a:buSzPct val="75000"/>
              <a:buFont typeface="Wingdings" pitchFamily="2" charset="2"/>
              <a:buChar char="l"/>
            </a:pPr>
            <a:r>
              <a:rPr lang="en-US" sz="2800" kern="0" dirty="0" smtClean="0">
                <a:latin typeface="+mn-lt"/>
              </a:rPr>
              <a:t>You can change theme colors and fonts</a:t>
            </a:r>
            <a:r>
              <a:rPr lang="en-US" sz="2800" b="1" kern="0" dirty="0" smtClean="0">
                <a:latin typeface="+mn-lt"/>
              </a:rPr>
              <a:t>.</a:t>
            </a:r>
          </a:p>
          <a:p>
            <a:pPr marL="342900" lvl="0" indent="-342900" eaLnBrk="0" hangingPunct="0">
              <a:spcBef>
                <a:spcPct val="20000"/>
              </a:spcBef>
              <a:buClr>
                <a:schemeClr val="tx1"/>
              </a:buClr>
              <a:buSzPct val="75000"/>
              <a:buFont typeface="Wingdings" pitchFamily="2" charset="2"/>
              <a:buChar char="l"/>
            </a:pP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Pasewark Office 2010 Intro">
      <a:dk1>
        <a:srgbClr val="003366"/>
      </a:dk1>
      <a:lt1>
        <a:srgbClr val="FFFFFF"/>
      </a:lt1>
      <a:dk2>
        <a:srgbClr val="006060"/>
      </a:dk2>
      <a:lt2>
        <a:srgbClr val="666699"/>
      </a:lt2>
      <a:accent1>
        <a:srgbClr val="006060"/>
      </a:accent1>
      <a:accent2>
        <a:srgbClr val="339933"/>
      </a:accent2>
      <a:accent3>
        <a:srgbClr val="FFFFFF"/>
      </a:accent3>
      <a:accent4>
        <a:srgbClr val="009900"/>
      </a:accent4>
      <a:accent5>
        <a:srgbClr val="AACACA"/>
      </a:accent5>
      <a:accent6>
        <a:srgbClr val="009900"/>
      </a:accent6>
      <a:hlink>
        <a:srgbClr val="2B92FF"/>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
      <a:clrScheme name="Capsules 11">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2">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6420</TotalTime>
  <Words>1997</Words>
  <Application>Microsoft Office PowerPoint</Application>
  <PresentationFormat>On-screen Show (4:3)</PresentationFormat>
  <Paragraphs>273</Paragraphs>
  <Slides>39</Slides>
  <Notes>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Capsules</vt:lpstr>
      <vt:lpstr>PowerPoint Lesson 2 Creating and Enhancing PowerPoint Presentations</vt:lpstr>
      <vt:lpstr>Objectives</vt:lpstr>
      <vt:lpstr>Objectives (continued)</vt:lpstr>
      <vt:lpstr>Vocabulary</vt:lpstr>
      <vt:lpstr>Creating Presentations</vt:lpstr>
      <vt:lpstr>Using the Slide Master (continued)</vt:lpstr>
      <vt:lpstr>Creating Presentations (continued)</vt:lpstr>
      <vt:lpstr>Inserting Headers and Footers</vt:lpstr>
      <vt:lpstr>Applying Themes</vt:lpstr>
      <vt:lpstr>Using the Slide Master</vt:lpstr>
      <vt:lpstr>Using the Slide Master (continued)</vt:lpstr>
      <vt:lpstr>Using the Slide Master (continued)</vt:lpstr>
      <vt:lpstr>Using the Notes Master and Handout Master</vt:lpstr>
      <vt:lpstr>Editing Pictures in PowerPoint</vt:lpstr>
      <vt:lpstr>Editing Pictures in PowerPoint (continued)</vt:lpstr>
      <vt:lpstr>Understanding Layouts</vt:lpstr>
      <vt:lpstr>Adding Slides</vt:lpstr>
      <vt:lpstr>Finding and Replacing Text on Slides</vt:lpstr>
      <vt:lpstr>Adding Text to Slides</vt:lpstr>
      <vt:lpstr>Entering Text in Text Boxes and Shapes</vt:lpstr>
      <vt:lpstr>Entering Text in Text Boxes and Shapes (continued)</vt:lpstr>
      <vt:lpstr>Adding Notes to Slides</vt:lpstr>
      <vt:lpstr>Changing Text Alignment, Spacing, Case, and Tabs</vt:lpstr>
      <vt:lpstr>Changing Text Alignment, Spacing, Case, and Tabs (continued)</vt:lpstr>
      <vt:lpstr>Working with Bullets</vt:lpstr>
      <vt:lpstr>Changing Font Attributes</vt:lpstr>
      <vt:lpstr>Checking Spelling, Style, and Usage</vt:lpstr>
      <vt:lpstr>Deleting Placeholders and Text from Slides</vt:lpstr>
      <vt:lpstr>Adding Clip Art and Sounds to Slides</vt:lpstr>
      <vt:lpstr>Adding Clip Art and Sounds to Slides (continued)</vt:lpstr>
      <vt:lpstr>Adding Clip Art and Sounds to Slides (continued)</vt:lpstr>
      <vt:lpstr>Inserting Hyperlinks</vt:lpstr>
      <vt:lpstr>Inserting Hyperlinks (continued)</vt:lpstr>
      <vt:lpstr>Using Animation</vt:lpstr>
      <vt:lpstr>Using Slide Transitions</vt:lpstr>
      <vt:lpstr>Using Slide Transitions (continued)</vt:lpstr>
      <vt:lpstr>Preparing the Notes and Handouts</vt:lpstr>
      <vt:lpstr>Summary</vt:lpstr>
      <vt:lpstr>Summary (continued)</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Lesson 2 Creating and Enhancing PowerPoint Presentations</dc:title>
  <dc:creator/>
  <cp:lastModifiedBy>Amanda Lyons</cp:lastModifiedBy>
  <cp:revision>192</cp:revision>
  <dcterms:created xsi:type="dcterms:W3CDTF">2001-06-11T01:47:29Z</dcterms:created>
  <dcterms:modified xsi:type="dcterms:W3CDTF">2010-07-14T21:02:01Z</dcterms:modified>
</cp:coreProperties>
</file>