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0"/>
  </p:notesMasterIdLst>
  <p:sldIdLst>
    <p:sldId id="256" r:id="rId2"/>
    <p:sldId id="257" r:id="rId3"/>
    <p:sldId id="270" r:id="rId4"/>
    <p:sldId id="283" r:id="rId5"/>
    <p:sldId id="269" r:id="rId6"/>
    <p:sldId id="268" r:id="rId7"/>
    <p:sldId id="265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FF66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36" autoAdjust="0"/>
  </p:normalViewPr>
  <p:slideViewPr>
    <p:cSldViewPr>
      <p:cViewPr>
        <p:scale>
          <a:sx n="66" d="100"/>
          <a:sy n="66" d="100"/>
        </p:scale>
        <p:origin x="-64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201C2-97CB-4F22-858C-C7AA30101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0EB40-9A31-463D-BB9B-D854772790BB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A66-C5A4-4A76-87BE-A6A5E4534D1E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5FAC2-83DB-4F38-8CEC-0E1B53C9FA08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01C2-97CB-4F22-858C-C7AA301013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9B1EE-4301-4C7D-A96A-F1BD2D7DA68B}" type="slidenum">
              <a:rPr lang="en-US"/>
              <a:pPr/>
              <a:t>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to thank Rita for planning the fundraiser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63734-A617-458C-886A-9DD7702D3703}" type="slidenum">
              <a:rPr lang="en-US"/>
              <a:pPr/>
              <a:t>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F19C0-4722-41E4-ABD3-6337E955614D}" type="slidenum">
              <a:rPr lang="en-US"/>
              <a:pPr/>
              <a:t>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793D-7F9F-4592-BAB3-EEDA2CB506C6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 algn="l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DFB10FA-1740-46B2-94E9-4041568CB62F}" type="slidenum">
              <a:rPr lang="en-US" smtClean="0"/>
              <a:pPr algn="r"/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BE7C-B18A-46E8-93C7-58D9B3EBF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E17-B21D-4FDE-84A4-718D297D5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32F1-4694-4BED-99D5-317118803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8B1B-4166-4351-BFCA-87C20887CD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3EB6CE2-51BA-4E1A-98C4-7569AFA1CC51}" type="slidenum">
              <a:rPr lang="en-US" smtClean="0"/>
              <a:pPr algn="r"/>
              <a:t>‹#›</a:t>
            </a:fld>
            <a:endParaRPr lang="en-US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EAF-4517-44A0-99A6-A59AFF443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xmlns:mc="http://schemas.openxmlformats.org/markup-compatibility/2006" xmlns:a14="http://schemas.microsoft.com/office/drawing/2010/main" val="000000" mc:Ignorable="">
                  <a:alpha val="0"/>
                </a:srgbClr>
              </a:clrFrom>
              <a:clrTo>
                <a:srgbClr xmlns:mc="http://schemas.openxmlformats.org/markup-compatibility/2006" xmlns:a14="http://schemas.microsoft.com/office/drawing/2010/main" val="000000" mc:Ignorable="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E61C-493F-4889-969A-02BD3D58C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1B07-38EE-4E83-8BC5-DBAACC012E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89C7-91E9-4812-8203-75B62E3EB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2A974D1-C571-4EC5-9157-2BA293A6E810}" type="slidenum">
              <a:rPr lang="en-US" smtClean="0"/>
              <a:pPr algn="r"/>
              <a:t>‹#›</a:t>
            </a:fld>
            <a:endParaRPr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F18D783-3DA9-4C4B-B42E-E1CE53F8FD28}" type="slidenum">
              <a:rPr lang="en-US" smtClean="0"/>
              <a:pPr algn="r"/>
              <a:t>‹#›</a:t>
            </a:fld>
            <a:endParaRPr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l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9169DF34-6E75-4A8C-8690-566142986955}" type="slidenum">
              <a:rPr lang="en-US" smtClean="0"/>
              <a:pPr algn="r"/>
              <a:t>‹#›</a:t>
            </a:fld>
            <a:endParaRPr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Bergen Animal </a:t>
            </a:r>
            <a:r>
              <a:rPr lang="en-US" dirty="0"/>
              <a:t>Shelter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Feathers and Fur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Policies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Adoption</a:t>
            </a:r>
          </a:p>
          <a:p>
            <a:r>
              <a:rPr lang="en-US" smtClean="0"/>
              <a:t>Rescue</a:t>
            </a:r>
          </a:p>
          <a:p>
            <a:r>
              <a:rPr lang="en-US" smtClean="0"/>
              <a:t>Public Health</a:t>
            </a:r>
          </a:p>
          <a:p>
            <a:r>
              <a:rPr lang="en-US" smtClean="0"/>
              <a:t>Wildlife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Programs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Education</a:t>
            </a:r>
          </a:p>
          <a:p>
            <a:r>
              <a:rPr lang="en-US" smtClean="0"/>
              <a:t>Adoption</a:t>
            </a:r>
          </a:p>
          <a:p>
            <a:r>
              <a:rPr lang="en-US" smtClean="0"/>
              <a:t>Vaccination</a:t>
            </a:r>
          </a:p>
          <a:p>
            <a:r>
              <a:rPr lang="en-US" smtClean="0"/>
              <a:t>Spay &amp; Neuter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87680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Volunteer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Dogs</a:t>
            </a:r>
          </a:p>
          <a:p>
            <a:r>
              <a:rPr lang="en-US" smtClean="0"/>
              <a:t>Cats</a:t>
            </a:r>
          </a:p>
          <a:p>
            <a:r>
              <a:rPr lang="en-US" smtClean="0"/>
              <a:t>Birds</a:t>
            </a:r>
          </a:p>
          <a:p>
            <a:r>
              <a:rPr lang="en-US" smtClean="0"/>
              <a:t>Rabbits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 Arianna Benjamin</a:t>
            </a:r>
          </a:p>
          <a:p>
            <a:pPr lvl="1"/>
            <a:r>
              <a:rPr lang="en-US" smtClean="0"/>
              <a:t>President</a:t>
            </a:r>
          </a:p>
          <a:p>
            <a:r>
              <a:rPr lang="en-US" smtClean="0"/>
              <a:t> Sarah Chu</a:t>
            </a:r>
          </a:p>
          <a:p>
            <a:pPr lvl="1"/>
            <a:r>
              <a:rPr lang="en-US" smtClean="0"/>
              <a:t>Vice President</a:t>
            </a:r>
          </a:p>
          <a:p>
            <a:r>
              <a:rPr lang="en-US" smtClean="0"/>
              <a:t> Ellyn Martinson</a:t>
            </a:r>
          </a:p>
          <a:p>
            <a:pPr lvl="1"/>
            <a:r>
              <a:rPr lang="en-US" smtClean="0"/>
              <a:t>Treasurer</a:t>
            </a:r>
          </a:p>
          <a:p>
            <a:r>
              <a:rPr lang="en-US" smtClean="0"/>
              <a:t>Rachel Dumont</a:t>
            </a:r>
          </a:p>
          <a:p>
            <a:pPr lvl="1"/>
            <a:r>
              <a:rPr lang="en-US" smtClean="0"/>
              <a:t>Secretary</a:t>
            </a:r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Funds Raised This Year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3" name="Picture 23" descr="MPj04070130000[1]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1779194" y="2438400"/>
            <a:ext cx="2309011" cy="3124200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Animals For Adoption</a:t>
            </a:r>
            <a:endParaRPr lang="en-US" dirty="0"/>
          </a:p>
        </p:txBody>
      </p:sp>
      <p:sp>
        <p:nvSpPr>
          <p:cNvPr id="20501" name="Rectangle 21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 smtClean="0"/>
              <a:t>I’m 8 weeks old</a:t>
            </a:r>
          </a:p>
          <a:p>
            <a:pPr lvl="1"/>
            <a:r>
              <a:rPr lang="en-US" dirty="0" smtClean="0"/>
              <a:t>I’m a girl kitten</a:t>
            </a:r>
          </a:p>
          <a:p>
            <a:pPr lvl="1"/>
            <a:r>
              <a:rPr lang="en-US" dirty="0" smtClean="0"/>
              <a:t>I’m soft and fluffy</a:t>
            </a:r>
          </a:p>
          <a:p>
            <a:pPr lvl="1"/>
            <a:r>
              <a:rPr lang="en-US" dirty="0" smtClean="0"/>
              <a:t>I love children</a:t>
            </a:r>
          </a:p>
          <a:p>
            <a:pPr lvl="1"/>
            <a:r>
              <a:rPr lang="en-US" dirty="0" smtClean="0"/>
              <a:t>My name is Lila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Animals For Adoption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5 years old </a:t>
            </a:r>
          </a:p>
          <a:p>
            <a:pPr lvl="1"/>
            <a:r>
              <a:rPr lang="en-US" smtClean="0"/>
              <a:t>Orange tabby</a:t>
            </a:r>
          </a:p>
          <a:p>
            <a:pPr lvl="1"/>
            <a:r>
              <a:rPr lang="en-US" smtClean="0"/>
              <a:t>Male</a:t>
            </a:r>
          </a:p>
          <a:p>
            <a:pPr lvl="1"/>
            <a:r>
              <a:rPr lang="en-US" smtClean="0"/>
              <a:t>Loves kids</a:t>
            </a:r>
          </a:p>
          <a:p>
            <a:pPr lvl="1"/>
            <a:r>
              <a:rPr lang="en-US" smtClean="0"/>
              <a:t>All shots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.4|1.7|1.4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37302A" mc:Ignorable=""/>
      </a:dk2>
      <a:lt2>
        <a:srgbClr xmlns:mc="http://schemas.openxmlformats.org/markup-compatibility/2006" xmlns:a14="http://schemas.microsoft.com/office/drawing/2010/main" val="D0CCB9" mc:Ignorable=""/>
      </a:lt2>
      <a:accent1>
        <a:srgbClr xmlns:mc="http://schemas.openxmlformats.org/markup-compatibility/2006" xmlns:a14="http://schemas.microsoft.com/office/drawing/2010/main" val="9E8E5C" mc:Ignorable=""/>
      </a:accent1>
      <a:accent2>
        <a:srgbClr xmlns:mc="http://schemas.openxmlformats.org/markup-compatibility/2006" xmlns:a14="http://schemas.microsoft.com/office/drawing/2010/main" val="A09781" mc:Ignorable=""/>
      </a:accent2>
      <a:accent3>
        <a:srgbClr xmlns:mc="http://schemas.openxmlformats.org/markup-compatibility/2006" xmlns:a14="http://schemas.microsoft.com/office/drawing/2010/main" val="85776D" mc:Ignorable=""/>
      </a:accent3>
      <a:accent4>
        <a:srgbClr xmlns:mc="http://schemas.openxmlformats.org/markup-compatibility/2006" xmlns:a14="http://schemas.microsoft.com/office/drawing/2010/main" val="AEAFA9" mc:Ignorable=""/>
      </a:accent4>
      <a:accent5>
        <a:srgbClr xmlns:mc="http://schemas.openxmlformats.org/markup-compatibility/2006" xmlns:a14="http://schemas.microsoft.com/office/drawing/2010/main" val="8D878B" mc:Ignorable=""/>
      </a:accent5>
      <a:accent6>
        <a:srgbClr xmlns:mc="http://schemas.openxmlformats.org/markup-compatibility/2006" xmlns:a14="http://schemas.microsoft.com/office/drawing/2010/main" val="6B6149" mc:Ignorable=""/>
      </a:accent6>
      <a:hlink>
        <a:srgbClr xmlns:mc="http://schemas.openxmlformats.org/markup-compatibility/2006" xmlns:a14="http://schemas.microsoft.com/office/drawing/2010/main" val="B6A272" mc:Ignorable=""/>
      </a:hlink>
      <a:folHlink>
        <a:srgbClr xmlns:mc="http://schemas.openxmlformats.org/markup-compatibility/2006" xmlns:a14="http://schemas.microsoft.com/office/drawing/2010/main" val="8A784F" mc:Ignorable="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1180</TotalTime>
  <Words>97</Words>
  <Application>Microsoft Office PowerPoint</Application>
  <PresentationFormat>On-screen Show (4:3)</PresentationFormat>
  <Paragraphs>50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Bergen Animal Shelter</vt:lpstr>
      <vt:lpstr>Policies</vt:lpstr>
      <vt:lpstr>Programs</vt:lpstr>
      <vt:lpstr>Animals</vt:lpstr>
      <vt:lpstr>Organization</vt:lpstr>
      <vt:lpstr>Funds Raised This Year</vt:lpstr>
      <vt:lpstr>Animals For Adoption</vt:lpstr>
      <vt:lpstr>Animals For Adoption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Shelter</dc:title>
  <dc:creator>Rachel Biheller Bunin</dc:creator>
  <cp:lastModifiedBy>Rachel B. Bunin</cp:lastModifiedBy>
  <cp:revision>53</cp:revision>
  <dcterms:created xsi:type="dcterms:W3CDTF">2003-06-17T14:25:31Z</dcterms:created>
  <dcterms:modified xsi:type="dcterms:W3CDTF">2010-02-04T23:54:32Z</dcterms:modified>
</cp:coreProperties>
</file>